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7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1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5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6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3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5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2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1C1A-CEB2-48CA-A41D-3733819FE57B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D2E1-C118-4081-A91C-0A07B4EA5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1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9" y="-334311"/>
            <a:ext cx="11482316" cy="1650408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Why was the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Homestead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 Act so important for the development of the West?</a:t>
            </a:r>
            <a:endParaRPr lang="en-GB" sz="4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70" y="1650408"/>
            <a:ext cx="5750257" cy="22528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the key features of the 1861 Homestead Act.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Explain the importance of the Homestead Act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1970" y="4191166"/>
            <a:ext cx="5750257" cy="1731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smtClean="0"/>
              <a:t>Starter: Write down any three states in the American west.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230"/>
          <a:stretch/>
        </p:blipFill>
        <p:spPr>
          <a:xfrm>
            <a:off x="6136251" y="1650408"/>
            <a:ext cx="6055749" cy="4081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64322" y="1828800"/>
            <a:ext cx="2169994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130300"/>
            <a:ext cx="57658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the southern states left the USA in 1861, it meant the US government was controlled by the Northern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allowed President Lincoln to pass the Homestead Act without any opposition.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Motivated by manifest destiny, the government wanted white settlers to migrate west and farm the 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Lincoln was keen to avoid ‘speculation’ – when wealthy landowners bought up large areas of cheap land and rented it for profits.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Homestead Act was the solution, as it offered 160-acre plots of land to ordinary people only.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$10, a family could claim a plot of land so long as they farmed it for 5 years and built a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51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Homestead Act?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42"/>
          <a:stretch/>
        </p:blipFill>
        <p:spPr>
          <a:xfrm>
            <a:off x="6183026" y="3385379"/>
            <a:ext cx="5771046" cy="343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264" b="15965"/>
          <a:stretch/>
        </p:blipFill>
        <p:spPr>
          <a:xfrm>
            <a:off x="6183026" y="59634"/>
            <a:ext cx="5771046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0972"/>
            <a:ext cx="12192001" cy="93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9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mestead ac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8783"/>
            <a:ext cx="12284765" cy="75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952500"/>
            <a:ext cx="55880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Cut out the pamphlet advertising homestead land in Nebraska.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Complete questions a – d on p. 41 around your pamphlet.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Circle each part that you are discussing in your answer.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62" y="237984"/>
            <a:ext cx="5860237" cy="24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13" y="798103"/>
            <a:ext cx="567884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showed the government’s commitment to manifest destiny.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allowed parts of the Great Plains to be settled for the first time (30% of the USA was settled through this 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encouraged migration from the south, as ex-slaves could own land for the first time after 1866.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encourage immigration from Europe, as it offered land even to those who were not U.S. citizens (people had to submit declarations of intent to become citizens)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613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Why was it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importan</a:t>
            </a:r>
            <a:r>
              <a:rPr lang="en-GB" sz="4400" dirty="0" smtClean="0">
                <a:latin typeface="Franklin Gothic Demi Cond" panose="020B0706030402020204" pitchFamily="34" charset="0"/>
              </a:rPr>
              <a:t>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42"/>
          <a:stretch/>
        </p:blipFill>
        <p:spPr>
          <a:xfrm>
            <a:off x="6183026" y="3385379"/>
            <a:ext cx="5771046" cy="343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264" b="15965"/>
          <a:stretch/>
        </p:blipFill>
        <p:spPr>
          <a:xfrm>
            <a:off x="6183026" y="59634"/>
            <a:ext cx="5771046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952500"/>
            <a:ext cx="55880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To the right are four sentences about the Homestead Act.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Decide firstly, if they are good or bad impacts.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Beside each, explain each with precise knowledge.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7077"/>
              </p:ext>
            </p:extLst>
          </p:nvPr>
        </p:nvGraphicFramePr>
        <p:xfrm>
          <a:off x="6018662" y="548493"/>
          <a:ext cx="5832144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144">
                  <a:extLst>
                    <a:ext uri="{9D8B030D-6E8A-4147-A177-3AD203B41FA5}">
                      <a16:colId xmlns:a16="http://schemas.microsoft.com/office/drawing/2014/main" val="1042490665"/>
                    </a:ext>
                  </a:extLst>
                </a:gridCol>
              </a:tblGrid>
              <a:tr h="5712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Reasons</a:t>
                      </a:r>
                      <a:r>
                        <a:rPr lang="en-GB" sz="2800" baseline="0" dirty="0" smtClean="0"/>
                        <a:t> why Homestead Act was important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08046"/>
                  </a:ext>
                </a:extLst>
              </a:tr>
              <a:tr h="5712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It ultimately led to rich landowners making profits</a:t>
                      </a:r>
                      <a:r>
                        <a:rPr lang="en-GB" sz="2800" baseline="0" dirty="0" smtClean="0"/>
                        <a:t> from the land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62717"/>
                  </a:ext>
                </a:extLst>
              </a:tr>
              <a:tr h="5712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It showed the government’s commitment to manifest destiny.</a:t>
                      </a: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45704"/>
                  </a:ext>
                </a:extLst>
              </a:tr>
              <a:tr h="5712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It allowed parts of the Great Plains to be settled for the first time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39586"/>
                  </a:ext>
                </a:extLst>
              </a:tr>
              <a:tr h="57120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It encourage more migration and immigration</a:t>
                      </a:r>
                      <a:r>
                        <a:rPr lang="en-GB" sz="2800" baseline="0" dirty="0" smtClean="0"/>
                        <a:t> to the west.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3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42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390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Why was the Homestead Act so important for the development of the West?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 Homestead Act so important for the development of the West?</dc:title>
  <dc:creator>User</dc:creator>
  <cp:lastModifiedBy>User</cp:lastModifiedBy>
  <cp:revision>4</cp:revision>
  <dcterms:created xsi:type="dcterms:W3CDTF">2019-01-14T08:10:13Z</dcterms:created>
  <dcterms:modified xsi:type="dcterms:W3CDTF">2019-01-14T12:50:01Z</dcterms:modified>
</cp:coreProperties>
</file>