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2" r:id="rId5"/>
    <p:sldId id="263" r:id="rId6"/>
    <p:sldId id="261" r:id="rId7"/>
    <p:sldId id="258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54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F4A06-AAD7-450E-A9BE-A7D1F5D7F8DE}" type="datetimeFigureOut">
              <a:rPr lang="en-GB" smtClean="0"/>
              <a:t>19/12/2018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614A6-AA17-4510-B5C6-81B4CA8A44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28924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F4A06-AAD7-450E-A9BE-A7D1F5D7F8DE}" type="datetimeFigureOut">
              <a:rPr lang="en-GB" smtClean="0"/>
              <a:t>19/12/2018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614A6-AA17-4510-B5C6-81B4CA8A44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6900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F4A06-AAD7-450E-A9BE-A7D1F5D7F8DE}" type="datetimeFigureOut">
              <a:rPr lang="en-GB" smtClean="0"/>
              <a:t>19/12/2018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614A6-AA17-4510-B5C6-81B4CA8A44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7710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F4A06-AAD7-450E-A9BE-A7D1F5D7F8DE}" type="datetimeFigureOut">
              <a:rPr lang="en-GB" smtClean="0"/>
              <a:t>19/12/2018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614A6-AA17-4510-B5C6-81B4CA8A44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2245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F4A06-AAD7-450E-A9BE-A7D1F5D7F8DE}" type="datetimeFigureOut">
              <a:rPr lang="en-GB" smtClean="0"/>
              <a:t>19/12/2018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614A6-AA17-4510-B5C6-81B4CA8A44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224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F4A06-AAD7-450E-A9BE-A7D1F5D7F8DE}" type="datetimeFigureOut">
              <a:rPr lang="en-GB" smtClean="0"/>
              <a:t>19/12/2018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614A6-AA17-4510-B5C6-81B4CA8A44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2858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F4A06-AAD7-450E-A9BE-A7D1F5D7F8DE}" type="datetimeFigureOut">
              <a:rPr lang="en-GB" smtClean="0"/>
              <a:t>19/12/2018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614A6-AA17-4510-B5C6-81B4CA8A44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1904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F4A06-AAD7-450E-A9BE-A7D1F5D7F8DE}" type="datetimeFigureOut">
              <a:rPr lang="en-GB" smtClean="0"/>
              <a:t>19/12/2018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614A6-AA17-4510-B5C6-81B4CA8A44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8763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F4A06-AAD7-450E-A9BE-A7D1F5D7F8DE}" type="datetimeFigureOut">
              <a:rPr lang="en-GB" smtClean="0"/>
              <a:t>19/12/2018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614A6-AA17-4510-B5C6-81B4CA8A44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3518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F4A06-AAD7-450E-A9BE-A7D1F5D7F8DE}" type="datetimeFigureOut">
              <a:rPr lang="en-GB" smtClean="0"/>
              <a:t>19/12/2018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614A6-AA17-4510-B5C6-81B4CA8A44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077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F4A06-AAD7-450E-A9BE-A7D1F5D7F8DE}" type="datetimeFigureOut">
              <a:rPr lang="en-GB" smtClean="0"/>
              <a:t>19/12/2018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614A6-AA17-4510-B5C6-81B4CA8A44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3463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EF4A06-AAD7-450E-A9BE-A7D1F5D7F8DE}" type="datetimeFigureOut">
              <a:rPr lang="en-GB" smtClean="0"/>
              <a:t>19/12/2018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B614A6-AA17-4510-B5C6-81B4CA8A44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9820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youtube.com/watch?v=OJwaKp00UwE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58900" y="134937"/>
            <a:ext cx="9144000" cy="1185863"/>
          </a:xfrm>
        </p:spPr>
        <p:txBody>
          <a:bodyPr>
            <a:noAutofit/>
          </a:bodyPr>
          <a:lstStyle/>
          <a:p>
            <a:pPr algn="l"/>
            <a:r>
              <a:rPr lang="en-GB" sz="4000" u="sng" dirty="0" smtClean="0">
                <a:latin typeface="Franklin Gothic Demi Cond" panose="020B0706030402020204" pitchFamily="34" charset="0"/>
              </a:rPr>
              <a:t>Why was the 1851 </a:t>
            </a:r>
            <a:r>
              <a:rPr lang="en-GB" sz="4000" u="sng" dirty="0" smtClean="0">
                <a:solidFill>
                  <a:srgbClr val="FF0000"/>
                </a:solidFill>
                <a:latin typeface="Franklin Gothic Demi Cond" panose="020B0706030402020204" pitchFamily="34" charset="0"/>
              </a:rPr>
              <a:t>Fort Laramie Treaty </a:t>
            </a:r>
            <a:r>
              <a:rPr lang="en-GB" sz="4000" u="sng" dirty="0" smtClean="0">
                <a:latin typeface="Franklin Gothic Demi Cond" panose="020B0706030402020204" pitchFamily="34" charset="0"/>
              </a:rPr>
              <a:t>so important for the Plains Indians?</a:t>
            </a:r>
            <a:endParaRPr lang="en-GB" sz="4000" u="sng" dirty="0">
              <a:latin typeface="Franklin Gothic Demi Cond" panose="020B07060304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52400" y="1823084"/>
            <a:ext cx="5943600" cy="181588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 b="1" i="1" dirty="0" smtClean="0"/>
              <a:t>In this lesson, we will: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rgbClr val="FF0000"/>
                </a:solidFill>
                <a:latin typeface="Franklin Gothic Demi Cond" panose="020B0706030402020204" pitchFamily="34" charset="0"/>
              </a:rPr>
              <a:t>Describe</a:t>
            </a:r>
            <a:r>
              <a:rPr lang="en-GB" sz="2800" dirty="0" smtClean="0">
                <a:latin typeface="Franklin Gothic Demi Cond" panose="020B0706030402020204" pitchFamily="34" charset="0"/>
              </a:rPr>
              <a:t> the key terms of the Fort Laramie Treaty.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 smtClean="0">
                <a:solidFill>
                  <a:srgbClr val="FF0000"/>
                </a:solidFill>
                <a:latin typeface="Franklin Gothic Demi Cond" panose="020B0706030402020204" pitchFamily="34" charset="0"/>
              </a:rPr>
              <a:t>Explain</a:t>
            </a:r>
            <a:r>
              <a:rPr lang="en-GB" sz="2800" dirty="0" smtClean="0">
                <a:latin typeface="Franklin Gothic Demi Cond" panose="020B0706030402020204" pitchFamily="34" charset="0"/>
              </a:rPr>
              <a:t> the importance of the treaty</a:t>
            </a:r>
            <a:endParaRPr lang="en-GB" sz="2800" dirty="0">
              <a:latin typeface="Franklin Gothic Demi Cond" panose="020B07060304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3838198"/>
            <a:ext cx="5943600" cy="230832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b="1" i="1" dirty="0" smtClean="0"/>
              <a:t>Starter: In 1851, President Fillmore had a solution to solve the tension between white migrants and Plains Indians. </a:t>
            </a:r>
          </a:p>
          <a:p>
            <a:endParaRPr lang="en-GB" sz="2400" b="1" i="1" dirty="0"/>
          </a:p>
          <a:p>
            <a:pPr marL="457200" indent="-457200">
              <a:buFont typeface="+mj-lt"/>
              <a:buAutoNum type="arabicPeriod"/>
            </a:pPr>
            <a:r>
              <a:rPr lang="en-GB" sz="2400" b="1" i="1" dirty="0" smtClean="0"/>
              <a:t>What was it?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b="1" i="1" dirty="0" smtClean="0"/>
              <a:t>What did it state?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1430" y="1320800"/>
            <a:ext cx="5333070" cy="728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037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2100" y="1630017"/>
            <a:ext cx="5956300" cy="501675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In 1851, President Millard Fillmore organised a meeting with the a council of Plains Indians at Fort Laramie, Wyoming.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He aimed to get them to agree to end their fighting with other tribes and guarantee safe passage for migrants.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He also wanted to get them to agree to fixed land boundaries.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He demanded each tribe name a chief to represent them at the meeting.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Translators would be sent in to help translate the Indian language into English.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3364" y="145774"/>
            <a:ext cx="5560097" cy="361684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93364" y="3932235"/>
            <a:ext cx="5539408" cy="27069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2100" y="145774"/>
            <a:ext cx="6527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>
                <a:latin typeface="Franklin Gothic Demi Cond" panose="020B0706030402020204" pitchFamily="34" charset="0"/>
              </a:rPr>
              <a:t>What was the government’s solution?</a:t>
            </a:r>
            <a:endParaRPr lang="en-GB" sz="4400" dirty="0">
              <a:latin typeface="Franklin Gothic Demi Cond" panose="020B07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03417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861915"/>
            <a:ext cx="3429000" cy="229379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The Chief did not represent the whole tribe – he could not make his tribe follow it.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24300" y="4910435"/>
            <a:ext cx="5435600" cy="1947565"/>
          </a:xfrm>
          <a:prstGeom prst="ellipse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Those who attended were there only for food and gifts.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4826108"/>
            <a:ext cx="3429000" cy="134165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Many tribes did not attend.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480300" y="2161334"/>
            <a:ext cx="4711700" cy="255347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Indians could not agree to land boundaries, as they were nomadic.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76450" y="130250"/>
            <a:ext cx="7531100" cy="194756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Not all Indians understood the treaty, as there were not enough translators.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54450" y="2273442"/>
            <a:ext cx="39751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>
                <a:latin typeface="Franklin Gothic Demi Cond" panose="020B0706030402020204" pitchFamily="34" charset="0"/>
              </a:rPr>
              <a:t>Problems with negotiating with the Indians.</a:t>
            </a:r>
            <a:endParaRPr lang="en-GB" sz="4000" dirty="0">
              <a:latin typeface="Franklin Gothic Demi Cond" panose="020B07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99398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885825"/>
            <a:ext cx="12192000" cy="7743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7521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6876" y="6488668"/>
            <a:ext cx="51077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hlinkClick r:id="rId2"/>
              </a:rPr>
              <a:t>https://www.youtube.com/watch?v=OJwaKp00UwE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126876" y="1164133"/>
            <a:ext cx="6185024" cy="532453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sz="2000" dirty="0" smtClean="0"/>
              <a:t>How did the gold rush cause problems for the Plains Indians?</a:t>
            </a:r>
          </a:p>
          <a:p>
            <a:pPr marL="457200" indent="-457200">
              <a:buFont typeface="+mj-lt"/>
              <a:buAutoNum type="arabicPeriod"/>
            </a:pPr>
            <a:endParaRPr lang="en-GB" sz="2000" dirty="0"/>
          </a:p>
          <a:p>
            <a:pPr marL="457200" indent="-457200">
              <a:buFont typeface="+mj-lt"/>
              <a:buAutoNum type="arabicPeriod"/>
            </a:pPr>
            <a:r>
              <a:rPr lang="en-GB" sz="2000" dirty="0" smtClean="0"/>
              <a:t>How did the gold rush cause more tension between the different types?</a:t>
            </a:r>
          </a:p>
          <a:p>
            <a:pPr marL="457200" indent="-457200">
              <a:buFont typeface="+mj-lt"/>
              <a:buAutoNum type="arabicPeriod"/>
            </a:pPr>
            <a:endParaRPr lang="en-GB" sz="2000" dirty="0"/>
          </a:p>
          <a:p>
            <a:pPr marL="457200" indent="-457200">
              <a:buFont typeface="+mj-lt"/>
              <a:buAutoNum type="arabicPeriod"/>
            </a:pPr>
            <a:r>
              <a:rPr lang="en-GB" sz="2000" dirty="0" smtClean="0"/>
              <a:t>Why some tribes refused to turn up to Fort Laramie to negotiate?</a:t>
            </a:r>
          </a:p>
          <a:p>
            <a:pPr marL="457200" indent="-457200">
              <a:buFont typeface="+mj-lt"/>
              <a:buAutoNum type="arabicPeriod"/>
            </a:pPr>
            <a:endParaRPr lang="en-GB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en-GB" sz="2000" dirty="0" smtClean="0"/>
              <a:t>What did the Fort Laramie Treaty offer the Indians?</a:t>
            </a:r>
            <a:endParaRPr lang="en-GB" sz="2000" dirty="0"/>
          </a:p>
          <a:p>
            <a:pPr marL="457200" indent="-457200">
              <a:buFont typeface="+mj-lt"/>
              <a:buAutoNum type="arabicPeriod"/>
            </a:pPr>
            <a:endParaRPr lang="en-GB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en-GB" sz="2000" dirty="0" smtClean="0"/>
              <a:t>Why did the Lakota refused to give up the land they had taken from other tribes?</a:t>
            </a:r>
          </a:p>
          <a:p>
            <a:pPr marL="457200" indent="-457200">
              <a:buFont typeface="+mj-lt"/>
              <a:buAutoNum type="arabicPeriod"/>
            </a:pPr>
            <a:endParaRPr lang="en-GB" sz="2000" dirty="0"/>
          </a:p>
          <a:p>
            <a:pPr marL="457200" indent="-457200">
              <a:buFont typeface="+mj-lt"/>
              <a:buAutoNum type="arabicPeriod"/>
            </a:pPr>
            <a:r>
              <a:rPr lang="en-GB" sz="2000" dirty="0" smtClean="0"/>
              <a:t>What problems were there with signing the treaty?</a:t>
            </a:r>
          </a:p>
          <a:p>
            <a:pPr marL="457200" indent="-457200">
              <a:buFont typeface="+mj-lt"/>
              <a:buAutoNum type="arabicPeriod"/>
            </a:pPr>
            <a:endParaRPr lang="en-GB" sz="2000" dirty="0"/>
          </a:p>
          <a:p>
            <a:pPr marL="457200" indent="-457200">
              <a:buFont typeface="+mj-lt"/>
              <a:buAutoNum type="arabicPeriod"/>
            </a:pPr>
            <a:r>
              <a:rPr lang="en-GB" sz="2000" dirty="0" smtClean="0"/>
              <a:t>What caused the treaty to collapse in 1854?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6876" y="152400"/>
            <a:ext cx="5562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>
                <a:latin typeface="Franklin Gothic Demi Cond" panose="020B0706030402020204" pitchFamily="34" charset="0"/>
              </a:rPr>
              <a:t>Learning Task One</a:t>
            </a:r>
            <a:endParaRPr lang="en-GB" sz="4400" dirty="0">
              <a:latin typeface="Franklin Gothic Demi Cond" panose="020B07060304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4140" y="152400"/>
            <a:ext cx="4752077" cy="671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4622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61000" y="1354338"/>
            <a:ext cx="6388100" cy="532453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Plains Indians must stop fighting.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The Lakota were to keep all the land they had conquered from other tribes.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Tribal boundaries were drawn up between different tribes.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White migrants must be allowed safe passage.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Railroad company surveyors must be allowed in.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Government must be allowed to build roads and forts through their land.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Pay compensation if any terms are broken</a:t>
            </a:r>
            <a:r>
              <a:rPr lang="en-GB" sz="2000" dirty="0" smtClean="0"/>
              <a:t>. In </a:t>
            </a:r>
            <a:r>
              <a:rPr lang="en-GB" sz="2000" dirty="0" smtClean="0"/>
              <a:t>return, the government would pay $50,000 to the tribes per year.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786" y="244395"/>
            <a:ext cx="4966613" cy="643447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61000" y="-66812"/>
            <a:ext cx="6527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>
                <a:latin typeface="Franklin Gothic Demi Cond" panose="020B0706030402020204" pitchFamily="34" charset="0"/>
              </a:rPr>
              <a:t>What did the Fort </a:t>
            </a:r>
            <a:r>
              <a:rPr lang="en-GB" sz="4400" dirty="0" smtClean="0">
                <a:solidFill>
                  <a:srgbClr val="FF0000"/>
                </a:solidFill>
                <a:latin typeface="Franklin Gothic Demi Cond" panose="020B0706030402020204" pitchFamily="34" charset="0"/>
              </a:rPr>
              <a:t>Laramie</a:t>
            </a:r>
            <a:r>
              <a:rPr lang="en-GB" sz="4400" dirty="0" smtClean="0">
                <a:latin typeface="Franklin Gothic Demi Cond" panose="020B0706030402020204" pitchFamily="34" charset="0"/>
              </a:rPr>
              <a:t> Treaty state?</a:t>
            </a:r>
            <a:endParaRPr lang="en-GB" sz="4400" dirty="0">
              <a:latin typeface="Franklin Gothic Demi Cond" panose="020B07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87543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3200" y="152400"/>
            <a:ext cx="5562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>
                <a:latin typeface="Franklin Gothic Demi Cond" panose="020B0706030402020204" pitchFamily="34" charset="0"/>
              </a:rPr>
              <a:t>Learning Task </a:t>
            </a:r>
            <a:r>
              <a:rPr lang="en-GB" sz="4400" dirty="0" smtClean="0">
                <a:solidFill>
                  <a:schemeClr val="accent1">
                    <a:lumMod val="75000"/>
                  </a:schemeClr>
                </a:solidFill>
                <a:latin typeface="Franklin Gothic Demi Cond" panose="020B0706030402020204" pitchFamily="34" charset="0"/>
              </a:rPr>
              <a:t>Two</a:t>
            </a:r>
            <a:endParaRPr lang="en-GB" sz="4400" dirty="0">
              <a:solidFill>
                <a:schemeClr val="accent1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3200" y="1079500"/>
            <a:ext cx="5384800" cy="563231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For each sentence below, explain how it is applicable to the 1851 Fort Laramie Treaty:</a:t>
            </a:r>
          </a:p>
          <a:p>
            <a:endParaRPr lang="en-GB" sz="2400" dirty="0"/>
          </a:p>
          <a:p>
            <a:pPr marL="342900" indent="-342900">
              <a:buFont typeface="+mj-lt"/>
              <a:buAutoNum type="arabicPeriod"/>
            </a:pPr>
            <a:r>
              <a:rPr lang="en-GB" sz="2400" dirty="0" smtClean="0"/>
              <a:t>Plains Indian’s began to lose their independence. </a:t>
            </a:r>
          </a:p>
          <a:p>
            <a:pPr marL="342900" indent="-342900">
              <a:buFont typeface="+mj-lt"/>
              <a:buAutoNum type="arabicPeriod"/>
            </a:pPr>
            <a:endParaRPr lang="en-GB" sz="2400" dirty="0" smtClean="0"/>
          </a:p>
          <a:p>
            <a:pPr marL="342900" indent="-342900">
              <a:buFont typeface="+mj-lt"/>
              <a:buAutoNum type="arabicPeriod"/>
            </a:pPr>
            <a:r>
              <a:rPr lang="en-GB" sz="2400" dirty="0" smtClean="0"/>
              <a:t>It undermined the Permanent Indian Frontier (negotiated months before)</a:t>
            </a:r>
          </a:p>
          <a:p>
            <a:pPr marL="342900" indent="-342900">
              <a:buFont typeface="+mj-lt"/>
              <a:buAutoNum type="arabicPeriod"/>
            </a:pPr>
            <a:endParaRPr lang="en-GB" sz="2400" dirty="0" smtClean="0"/>
          </a:p>
          <a:p>
            <a:pPr marL="342900" indent="-342900">
              <a:buFont typeface="+mj-lt"/>
              <a:buAutoNum type="arabicPeriod"/>
            </a:pPr>
            <a:r>
              <a:rPr lang="en-GB" sz="2400" dirty="0" smtClean="0"/>
              <a:t>It caused more white migration through Indian Territory. </a:t>
            </a:r>
          </a:p>
          <a:p>
            <a:pPr marL="342900" indent="-342900">
              <a:buFont typeface="+mj-lt"/>
              <a:buAutoNum type="arabicPeriod"/>
            </a:pPr>
            <a:endParaRPr lang="en-GB" sz="2400" dirty="0" smtClean="0"/>
          </a:p>
          <a:p>
            <a:pPr marL="342900" indent="-342900">
              <a:buFont typeface="+mj-lt"/>
              <a:buAutoNum type="arabicPeriod"/>
            </a:pPr>
            <a:r>
              <a:rPr lang="en-GB" sz="2400" dirty="0" smtClean="0"/>
              <a:t>It was the first step towards reservations.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76126" y="1701800"/>
            <a:ext cx="5922174" cy="20193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76126" y="3822700"/>
            <a:ext cx="5820574" cy="30353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876126" y="152400"/>
            <a:ext cx="6036474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Franklin Gothic Demi Cond" panose="020B0706030402020204" pitchFamily="34" charset="0"/>
              </a:rPr>
              <a:t>“I can </a:t>
            </a:r>
            <a:r>
              <a:rPr lang="en-GB" sz="3600" dirty="0" smtClean="0">
                <a:solidFill>
                  <a:srgbClr val="FF0000"/>
                </a:solidFill>
                <a:latin typeface="Franklin Gothic Demi Cond" panose="020B0706030402020204" pitchFamily="34" charset="0"/>
              </a:rPr>
              <a:t>explain</a:t>
            </a:r>
            <a:r>
              <a:rPr lang="en-GB" sz="3600" dirty="0" smtClean="0">
                <a:latin typeface="Franklin Gothic Demi Cond" panose="020B0706030402020204" pitchFamily="34" charset="0"/>
              </a:rPr>
              <a:t> why the Fort Laramie Treaty was important”</a:t>
            </a:r>
            <a:endParaRPr lang="en-GB" sz="3600" dirty="0">
              <a:solidFill>
                <a:schemeClr val="accent1">
                  <a:lumMod val="75000"/>
                </a:schemeClr>
              </a:solidFill>
              <a:latin typeface="Franklin Gothic Demi Cond" panose="020B07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55134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473</Words>
  <Application>Microsoft Office PowerPoint</Application>
  <PresentationFormat>Widescreen</PresentationFormat>
  <Paragraphs>64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Franklin Gothic Demi Cond</vt:lpstr>
      <vt:lpstr>Office Theme</vt:lpstr>
      <vt:lpstr>Why was the 1851 Fort Laramie Treaty so important for the Plains Indians?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Caldew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Why was the 1851 Fort Laramie Treaty so important for the Plains Indians?</dc:title>
  <dc:creator>User</dc:creator>
  <cp:lastModifiedBy>User</cp:lastModifiedBy>
  <cp:revision>7</cp:revision>
  <dcterms:created xsi:type="dcterms:W3CDTF">2018-12-18T18:19:14Z</dcterms:created>
  <dcterms:modified xsi:type="dcterms:W3CDTF">2018-12-19T08:17:53Z</dcterms:modified>
</cp:coreProperties>
</file>