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8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1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8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7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6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2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0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CE58-8421-4BD3-A893-F91A9763B4FF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B8288-7605-4B95-BD79-1225A6B4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0"/>
            <a:ext cx="11645900" cy="1668463"/>
          </a:xfrm>
        </p:spPr>
        <p:txBody>
          <a:bodyPr>
            <a:noAutofit/>
          </a:bodyPr>
          <a:lstStyle/>
          <a:p>
            <a:pPr algn="l"/>
            <a:r>
              <a:rPr lang="en-GB" sz="5400" u="sng" dirty="0" smtClean="0">
                <a:latin typeface="Franklin Gothic Demi Cond" panose="020B0706030402020204" pitchFamily="34" charset="0"/>
              </a:rPr>
              <a:t>Why was 1923 such a </a:t>
            </a:r>
            <a:r>
              <a:rPr lang="en-GB" sz="54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disastrous</a:t>
            </a:r>
            <a:r>
              <a:rPr lang="en-GB" sz="5400" u="sng" dirty="0" smtClean="0">
                <a:latin typeface="Franklin Gothic Demi Cond" panose="020B0706030402020204" pitchFamily="34" charset="0"/>
              </a:rPr>
              <a:t> year for Germany?</a:t>
            </a:r>
            <a:endParaRPr lang="en-GB" sz="5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3952875"/>
            <a:ext cx="5689600" cy="28368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Starter: Respond to any marking in your book.</a:t>
            </a:r>
          </a:p>
          <a:p>
            <a:pPr algn="l"/>
            <a:r>
              <a:rPr lang="en-GB" sz="3200" dirty="0" smtClean="0"/>
              <a:t>Then: Using last lesson’s work, explain why many in Germany would have seen Ebert as a weak Chancellor.</a:t>
            </a:r>
            <a:endParaRPr lang="en-GB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9400" y="1785938"/>
            <a:ext cx="5689600" cy="204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/>
              <a:t>In this lesson, we will: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3200" dirty="0" smtClean="0">
                <a:latin typeface="Franklin Gothic Demi Cond" panose="020B0706030402020204" pitchFamily="34" charset="0"/>
              </a:rPr>
              <a:t> what caused hyperinflation in Germany.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sz="3200" dirty="0" smtClean="0">
                <a:latin typeface="Franklin Gothic Demi Cond" panose="020B0706030402020204" pitchFamily="34" charset="0"/>
              </a:rPr>
              <a:t> it’s impact on Germany.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04" y="942975"/>
            <a:ext cx="4337445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25" y="1461552"/>
            <a:ext cx="56515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By 1923, the Weimar Government was bankrupt – gold reserves had been spent on the war and dealing with the Spartacists and Freikorps.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By losing the coalfields in Silesia and imposing reparations, the Versailles Treaty made things worse.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December 1922, Germany failed to send coal to France from the Ruhr.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reaction, French troops invaded the Ruhr valley in January 1923. They seized raw materials, industrial goods and machinery.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Ebert’s government told workers to strike but not be violent.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French troops began to arrest German workers, and take control of all factories.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50" y="138113"/>
            <a:ext cx="6113066" cy="4078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258"/>
          <a:stretch/>
        </p:blipFill>
        <p:spPr>
          <a:xfrm>
            <a:off x="6026150" y="3687513"/>
            <a:ext cx="6113066" cy="3193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" y="138113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Why did the French invade in 1923?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435100"/>
            <a:ext cx="56515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crippled Germany’s economy, as 80% of the countries iron, steel and coal were in the Ruhr.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increased unemployment and the shortage of manufactured goods.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To pay their debts and keep wages, Ebert’s government printed more money.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had 300 paper mills and 2,000 printing ships printing paper bank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increased inflation (more money = prices increase = more money).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By 1923, inflation was so high that it hit ‘hyperinflation’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716" y="457200"/>
            <a:ext cx="5479284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138113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impact did this have on Germany?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5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244600"/>
            <a:ext cx="56896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Due to hyperinflation, people had to carry huge baskets of money.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Workers were often paid twice a day, to try to buy goods before prices increased.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shops refused to take money, instead asking for goods in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began looting shops as they could not afford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German currency became worthless for importing goods (£1 = 20 billion marks in 1923)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Foreign suppliers refused to accept German marks for goods.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People’s savings in banks became worthless.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24" y="153171"/>
            <a:ext cx="5654675" cy="6704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13811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did things get worse?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8515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14300"/>
            <a:ext cx="645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244600"/>
            <a:ext cx="523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/>
              <a:t>All targets</a:t>
            </a:r>
          </a:p>
          <a:p>
            <a:r>
              <a:rPr lang="en-GB" sz="3600" dirty="0" smtClean="0"/>
              <a:t>Organise the cards given to you into cause and effect. Draw lines to link cause to their effects. 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84900" y="2794000"/>
            <a:ext cx="523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Blue groups</a:t>
            </a:r>
          </a:p>
          <a:p>
            <a:r>
              <a:rPr lang="en-GB" sz="2800" dirty="0" smtClean="0"/>
              <a:t>Explain clearly how the events of 1923 would have benefitted Far Right parties like the DAP.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673100"/>
            <a:ext cx="523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Orange/Green Groups: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Explain the election data provided to you.</a:t>
            </a:r>
            <a:r>
              <a:rPr lang="en-GB" sz="2800" dirty="0"/>
              <a:t> </a:t>
            </a:r>
            <a:r>
              <a:rPr lang="en-GB" sz="2800" dirty="0" smtClean="0"/>
              <a:t>Use context of the period.</a:t>
            </a:r>
          </a:p>
        </p:txBody>
      </p:sp>
    </p:spTree>
    <p:extLst>
      <p:ext uri="{BB962C8B-B14F-4D97-AF65-F5344CB8AC3E}">
        <p14:creationId xmlns:p14="http://schemas.microsoft.com/office/powerpoint/2010/main" val="15304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410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Office Theme</vt:lpstr>
      <vt:lpstr>Why was 1923 such a disastrous year for Germany?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2019-01-24T08:11:31Z</dcterms:created>
  <dcterms:modified xsi:type="dcterms:W3CDTF">2019-01-25T15:22:55Z</dcterms:modified>
</cp:coreProperties>
</file>