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18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0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8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9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5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33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3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80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3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9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0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E073-0E94-4148-A205-A3D8C9A4EA56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B599-9F37-49F0-A97A-A0FA8B3A4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1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sK4JX0co8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3807" y="100794"/>
            <a:ext cx="9144000" cy="1223963"/>
          </a:xfrm>
        </p:spPr>
        <p:txBody>
          <a:bodyPr>
            <a:noAutofit/>
          </a:bodyPr>
          <a:lstStyle/>
          <a:p>
            <a:pPr algn="l"/>
            <a:r>
              <a:rPr lang="en-GB" sz="4400" u="sng" dirty="0" smtClean="0"/>
              <a:t>Why did Harold Godwinson become King of England in 1066?</a:t>
            </a:r>
            <a:endParaRPr lang="en-GB" sz="4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1976438"/>
            <a:ext cx="6616700" cy="17446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dirty="0" smtClean="0">
                <a:latin typeface="Franklin Gothic Demi Cond" panose="020B0706030402020204" pitchFamily="34" charset="0"/>
              </a:rPr>
              <a:t> the different claimants to the throne of England in 1066.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why Harold Godwinson was chosen as King of England.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4000" y="3957638"/>
            <a:ext cx="6616700" cy="1744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i="1" dirty="0" smtClean="0"/>
              <a:t>Starter: Go back to your task from last lesson.</a:t>
            </a:r>
          </a:p>
          <a:p>
            <a:pPr algn="l"/>
            <a:r>
              <a:rPr lang="en-GB" dirty="0" smtClean="0">
                <a:latin typeface="Franklin Gothic Demi Cond" panose="020B0706030402020204" pitchFamily="34" charset="0"/>
              </a:rPr>
              <a:t>“Harold Godwinson had a firm control of England by 1066”</a:t>
            </a:r>
          </a:p>
          <a:p>
            <a:pPr algn="l"/>
            <a:r>
              <a:rPr lang="en-GB" dirty="0" smtClean="0">
                <a:latin typeface="Franklin Gothic Demi Cond" panose="020B0706030402020204" pitchFamily="34" charset="0"/>
              </a:rPr>
              <a:t>Provide examples to support this, and counter this.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7500"/>
          <a:stretch/>
        </p:blipFill>
        <p:spPr>
          <a:xfrm>
            <a:off x="7073900" y="1657350"/>
            <a:ext cx="47625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5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1399739"/>
            <a:ext cx="6096000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After Earl </a:t>
            </a:r>
            <a:r>
              <a:rPr lang="en-GB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Tostig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was exiled, King Edward was forced by Earl Harold Godwinson to accep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Soon after; he suffered a stroke and was bedridden for the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On his death bed, Edward was surrounded by wife, Harold and several nobles including the Archbishop of Canterbury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In his fever, he is rumoured to have promised his kingdom and wife to Harold’s protection.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On 5</a:t>
            </a:r>
            <a:r>
              <a:rPr lang="en-GB" baseline="30000" dirty="0" smtClean="0">
                <a:solidFill>
                  <a:srgbClr val="222222"/>
                </a:solidFill>
                <a:latin typeface="Arial" panose="020B0604020202020204" pitchFamily="34" charset="0"/>
              </a:rPr>
              <a:t>th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 January 1066, King Edward the Confessor died at the age of 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Edward and Edith had no children. His only named heir was Edward the Exile, who had died in exile in Hungary in 1057. </a:t>
            </a:r>
            <a:endParaRPr lang="en-GB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91209"/>
            <a:ext cx="6699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caused a ‘succession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crisis</a:t>
            </a:r>
            <a:r>
              <a:rPr lang="en-GB" sz="4000" dirty="0" smtClean="0">
                <a:latin typeface="Franklin Gothic Demi Cond" panose="020B0706030402020204" pitchFamily="34" charset="0"/>
              </a:rPr>
              <a:t>’?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99" t="35969" r="21516"/>
          <a:stretch/>
        </p:blipFill>
        <p:spPr>
          <a:xfrm>
            <a:off x="6413499" y="91209"/>
            <a:ext cx="5630343" cy="2144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6708"/>
          <a:stretch/>
        </p:blipFill>
        <p:spPr>
          <a:xfrm>
            <a:off x="6413499" y="2392978"/>
            <a:ext cx="5661820" cy="38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539439"/>
            <a:ext cx="609600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Immediately after Edward’s death, Harold Godwin acted quickly to seize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Witan was gathered in London for Edward’s funeral.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Gyrth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Godwinson, Earl of East Anglia, was part of the Witan.</a:t>
            </a:r>
            <a:endParaRPr lang="en-GB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Gyrth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, Harold and their mother </a:t>
            </a:r>
            <a:r>
              <a:rPr lang="en-GB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Gytha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 began to pressure the Witan to crown Harold as 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However, the Witan knew that crowning Harold would cause tension with Normandy and Norway.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Harold was not the only person with a claim to the throne of England.</a:t>
            </a:r>
            <a:endParaRPr lang="en-GB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91209"/>
            <a:ext cx="6699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problems</a:t>
            </a:r>
            <a:r>
              <a:rPr lang="en-GB" sz="4000" dirty="0" smtClean="0">
                <a:latin typeface="Franklin Gothic Demi Cond" panose="020B0706030402020204" pitchFamily="34" charset="0"/>
              </a:rPr>
              <a:t> did the Witan face?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579" y="3771900"/>
            <a:ext cx="5563870" cy="213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79" y="190500"/>
            <a:ext cx="5609027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9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12141200" cy="6894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0" y="2057401"/>
            <a:ext cx="3530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Demi Cond" panose="020B0706030402020204" pitchFamily="34" charset="0"/>
              </a:rPr>
              <a:t>Edgar, son of Edward the Exile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38500" y="4751655"/>
            <a:ext cx="353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Demi Cond" panose="020B0706030402020204" pitchFamily="34" charset="0"/>
              </a:rPr>
              <a:t>William, Duke of </a:t>
            </a:r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Normandy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5000" y="2041100"/>
            <a:ext cx="353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Demi Cond" panose="020B0706030402020204" pitchFamily="34" charset="0"/>
              </a:rPr>
              <a:t>King Harald of </a:t>
            </a:r>
            <a:r>
              <a:rPr lang="en-GB" sz="2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Norway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795" t="19349" r="30000" b="34164"/>
          <a:stretch/>
        </p:blipFill>
        <p:spPr>
          <a:xfrm>
            <a:off x="101600" y="77957"/>
            <a:ext cx="2044700" cy="1979444"/>
          </a:xfrm>
          <a:prstGeom prst="rect">
            <a:avLst/>
          </a:prstGeom>
        </p:spPr>
      </p:pic>
      <p:pic>
        <p:nvPicPr>
          <p:cNvPr id="1026" name="Picture 2" descr="Image result for norman knigh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4889" b="30000"/>
          <a:stretch/>
        </p:blipFill>
        <p:spPr bwMode="auto">
          <a:xfrm>
            <a:off x="5003800" y="2868496"/>
            <a:ext cx="1815640" cy="18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iking warri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3" r="10700" b="46880"/>
          <a:stretch/>
        </p:blipFill>
        <p:spPr bwMode="auto">
          <a:xfrm>
            <a:off x="9486900" y="77957"/>
            <a:ext cx="2298700" cy="19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013200" y="2040314"/>
            <a:ext cx="952500" cy="9249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886200" y="3041772"/>
            <a:ext cx="952500" cy="9249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292850" y="724676"/>
            <a:ext cx="952500" cy="9249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endCxn id="7" idx="2"/>
          </p:cNvCxnSpPr>
          <p:nvPr/>
        </p:nvCxnSpPr>
        <p:spPr>
          <a:xfrm>
            <a:off x="3238500" y="2502764"/>
            <a:ext cx="7747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3300" y="3630391"/>
            <a:ext cx="1651000" cy="1174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07250" y="1350502"/>
            <a:ext cx="2279650" cy="721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6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91209"/>
            <a:ext cx="669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073" y="1653308"/>
            <a:ext cx="509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Read the claims of each of the men below with your teacher.</a:t>
            </a:r>
          </a:p>
          <a:p>
            <a:endParaRPr lang="en-GB" sz="2800" dirty="0"/>
          </a:p>
          <a:p>
            <a:r>
              <a:rPr lang="en-GB" sz="2800" dirty="0" smtClean="0"/>
              <a:t>Watch the video produced by the BBC on these men.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00172" y="122393"/>
            <a:ext cx="5848927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Green groups + orange groups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For each, identify strengths and weakness of their claims.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Colour code (e.g. green and red)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00172" y="2649693"/>
            <a:ext cx="5848927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Blue groups:</a:t>
            </a:r>
          </a:p>
          <a:p>
            <a:endParaRPr lang="en-GB" sz="2800" dirty="0" smtClean="0"/>
          </a:p>
          <a:p>
            <a:r>
              <a:rPr lang="en-GB" sz="2800" dirty="0" smtClean="0"/>
              <a:t>For each; summarise their claim to the throne of England.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74073" y="3900077"/>
            <a:ext cx="485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https://www.youtube.com/watch?v=1sK4JX0co8I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27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1414647"/>
            <a:ext cx="6014027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Witan crowned Harold as ‘King Harold II of England’ on 6</a:t>
            </a:r>
            <a:r>
              <a:rPr lang="en-GB" b="0" i="0" baseline="3000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January 1066.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Witan were already gathered for Edward’s funeral, so it made sense.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Harold had already been governing England in all but name under Edward the Confessor.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 had shown himself as a warrior and politician during the invasion of Wales.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His family were extremely powerful, so he was seen as England’s main defence against Normandy and Norway.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His family had corrupted the Witan – most of the bishops on th</a:t>
            </a:r>
            <a:r>
              <a:rPr lang="en-GB" dirty="0" smtClean="0">
                <a:solidFill>
                  <a:srgbClr val="222222"/>
                </a:solidFill>
                <a:latin typeface="Arial" panose="020B0604020202020204" pitchFamily="34" charset="0"/>
              </a:rPr>
              <a:t>e Witan were either chosen by his family, or loyal to them.</a:t>
            </a:r>
            <a:endParaRPr lang="en-GB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91208"/>
            <a:ext cx="6014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Why</a:t>
            </a:r>
            <a:r>
              <a:rPr lang="en-GB" sz="4000" dirty="0" smtClean="0">
                <a:latin typeface="Franklin Gothic Demi Cond" panose="020B0706030402020204" pitchFamily="34" charset="0"/>
              </a:rPr>
              <a:t> was Harold crowned King?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2048"/>
          <a:stretch/>
        </p:blipFill>
        <p:spPr>
          <a:xfrm>
            <a:off x="6345928" y="91209"/>
            <a:ext cx="5690709" cy="3337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28" y="3577610"/>
            <a:ext cx="5690709" cy="31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91209"/>
            <a:ext cx="669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573" y="1323108"/>
            <a:ext cx="4350327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Explain </a:t>
            </a:r>
            <a:r>
              <a:rPr lang="en-GB" sz="2800" u="sng" dirty="0" smtClean="0">
                <a:solidFill>
                  <a:srgbClr val="FF0000"/>
                </a:solidFill>
              </a:rPr>
              <a:t>why</a:t>
            </a:r>
            <a:r>
              <a:rPr lang="en-GB" sz="2800" dirty="0" smtClean="0"/>
              <a:t> Harold Godwinson was crowned King of England in 1066. </a:t>
            </a:r>
          </a:p>
          <a:p>
            <a:endParaRPr lang="en-GB" sz="2800" dirty="0"/>
          </a:p>
          <a:p>
            <a:r>
              <a:rPr lang="en-GB" sz="2800" dirty="0" smtClean="0"/>
              <a:t>You may use the following: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Witan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Power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71593"/>
            <a:ext cx="6857999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Green groups + orange groups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Write down the question.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Explain clearly, in bullet point form, how the Witan and Power helped Harold become 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Explain one other reason, from your own knowledge.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Use precise examples to prove your point.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225624"/>
            <a:ext cx="6857999" cy="22894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Blue groups: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Write down the question.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Explain clearly, in bullet point form, how the Witan and Power helped Harold become King.</a:t>
            </a:r>
          </a:p>
        </p:txBody>
      </p:sp>
    </p:spTree>
    <p:extLst>
      <p:ext uri="{BB962C8B-B14F-4D97-AF65-F5344CB8AC3E}">
        <p14:creationId xmlns:p14="http://schemas.microsoft.com/office/powerpoint/2010/main" val="40473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580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Office Theme</vt:lpstr>
      <vt:lpstr>Why did Harold Godwinson become King of England in 1066?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Harold Godwinson become King of England in 1066?</dc:title>
  <dc:creator>User</dc:creator>
  <cp:lastModifiedBy>User</cp:lastModifiedBy>
  <cp:revision>5</cp:revision>
  <dcterms:created xsi:type="dcterms:W3CDTF">2018-09-18T18:45:32Z</dcterms:created>
  <dcterms:modified xsi:type="dcterms:W3CDTF">2018-09-18T19:26:06Z</dcterms:modified>
</cp:coreProperties>
</file>