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DD6A-9683-497A-A974-147A780F9488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BB49-9611-424C-A44C-CDCD8D1B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5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DD6A-9683-497A-A974-147A780F9488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BB49-9611-424C-A44C-CDCD8D1B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2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DD6A-9683-497A-A974-147A780F9488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BB49-9611-424C-A44C-CDCD8D1B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DD6A-9683-497A-A974-147A780F9488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BB49-9611-424C-A44C-CDCD8D1B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5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DD6A-9683-497A-A974-147A780F9488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BB49-9611-424C-A44C-CDCD8D1B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DD6A-9683-497A-A974-147A780F9488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BB49-9611-424C-A44C-CDCD8D1B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2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DD6A-9683-497A-A974-147A780F9488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BB49-9611-424C-A44C-CDCD8D1B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7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DD6A-9683-497A-A974-147A780F9488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BB49-9611-424C-A44C-CDCD8D1B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1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DD6A-9683-497A-A974-147A780F9488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BB49-9611-424C-A44C-CDCD8D1B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64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DD6A-9683-497A-A974-147A780F9488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BB49-9611-424C-A44C-CDCD8D1B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4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DD6A-9683-497A-A974-147A780F9488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BB49-9611-424C-A44C-CDCD8D1B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9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DD6A-9683-497A-A974-147A780F9488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9BB49-9611-424C-A44C-CDCD8D1B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4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oLvlYmC8cw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oLvlYmC8cw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6663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>
                <a:latin typeface="Franklin Gothic Demi Cond" panose="020B0706030402020204" pitchFamily="34" charset="0"/>
              </a:rPr>
              <a:t>What problems faced </a:t>
            </a:r>
            <a:r>
              <a:rPr lang="en-GB" sz="4000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farmers</a:t>
            </a:r>
            <a:r>
              <a:rPr lang="en-GB" sz="4000" u="sng" dirty="0" smtClean="0">
                <a:latin typeface="Franklin Gothic Demi Cond" panose="020B0706030402020204" pitchFamily="34" charset="0"/>
              </a:rPr>
              <a:t> in the western territories of Kansas and Nebraska?</a:t>
            </a:r>
            <a:endParaRPr lang="en-GB" sz="40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463" y="1677703"/>
            <a:ext cx="6036859" cy="229379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b="1" i="1" dirty="0" smtClean="0"/>
              <a:t>Starter: </a:t>
            </a:r>
          </a:p>
          <a:p>
            <a:pPr algn="l"/>
            <a:r>
              <a:rPr lang="en-GB" dirty="0" smtClean="0"/>
              <a:t>Write a paragraph explaining why the Donner Party migration failed.</a:t>
            </a:r>
          </a:p>
          <a:p>
            <a:pPr algn="l"/>
            <a:r>
              <a:rPr lang="en-GB" dirty="0" smtClean="0"/>
              <a:t>Write another paragraph explaining why the Mormon migration was a success!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5618" y="4204814"/>
            <a:ext cx="6036859" cy="2293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i="1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dirty="0" smtClean="0">
                <a:latin typeface="Franklin Gothic Demi Cond" panose="020B0706030402020204" pitchFamily="34" charset="0"/>
              </a:rPr>
              <a:t> the dangers facing farmers in Kansas and Nebraska.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dirty="0" smtClean="0">
                <a:latin typeface="Franklin Gothic Demi Cond" panose="020B0706030402020204" pitchFamily="34" charset="0"/>
              </a:rPr>
              <a:t> the solutions that helped make life possible in these territories. 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643"/>
          <a:stretch/>
        </p:blipFill>
        <p:spPr>
          <a:xfrm>
            <a:off x="6607220" y="1410269"/>
            <a:ext cx="4706774" cy="52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549108"/>
            <a:ext cx="534670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the 1840s and 1850s,  more migrants began to settle in territories like California and Oregon.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Many had travelled west on the Oregon Trail to own their own farm 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land was really fertile and perfect for growing wheat.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 much wheat was being grown in California, that farmers started exporting to Europe. This created huge profits for farmers.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1854, the U.S. government created two new ‘territories’ in the mid-west. Kansas and Nebraska.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Thousands of white settlers flooded into the region to settle on this new farm land.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0"/>
            <a:ext cx="5930900" cy="401521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556500" y="520700"/>
            <a:ext cx="1828800" cy="1663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182" b="22754"/>
          <a:stretch/>
        </p:blipFill>
        <p:spPr>
          <a:xfrm>
            <a:off x="5821722" y="3700363"/>
            <a:ext cx="6047656" cy="2730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2900" y="236970"/>
            <a:ext cx="5746750" cy="1075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Franklin Gothic Demi Cond" panose="020B0706030402020204" pitchFamily="34" charset="0"/>
              </a:rPr>
              <a:t>Why settle in the mid-west?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3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1809036"/>
            <a:ext cx="565785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There was only 38cm of rainfall in a year. This often caused droughts and fires due to the heat. This killed crops.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There was a huge lack of rivers or streams. So no water for animals or drinking.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high heat meant no trees could grow, so there was a huge lack of timber to build.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winters were extremely cold, which meant crops died causing food shortages.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soil was so dry that a hard crust formers making it hard to farm.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Grasshoppers killed crops, grass and sometimes sheep. </a:t>
            </a:r>
          </a:p>
        </p:txBody>
      </p:sp>
      <p:pic>
        <p:nvPicPr>
          <p:cNvPr id="1026" name="Picture 2" descr="Image result for roots tangled in so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r="10025" b="59573"/>
          <a:stretch/>
        </p:blipFill>
        <p:spPr bwMode="auto">
          <a:xfrm>
            <a:off x="6111162" y="209550"/>
            <a:ext cx="5585538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2000"/>
          <a:stretch/>
        </p:blipFill>
        <p:spPr>
          <a:xfrm>
            <a:off x="6046431" y="3638550"/>
            <a:ext cx="5715000" cy="297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2900" y="236970"/>
            <a:ext cx="5746750" cy="1075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Franklin Gothic Demi Cond" panose="020B0706030402020204" pitchFamily="34" charset="0"/>
              </a:rPr>
              <a:t>What problems existed for farmers?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8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2672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11900"/>
            <a:ext cx="4988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https://www.youtube.com/watch?v=oLvlYmC8cw4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9309" y="1242811"/>
            <a:ext cx="536357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each below, explain the negative consequences for farmers:</a:t>
            </a:r>
          </a:p>
          <a:p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Low rainfall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Few trees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Extreme Climate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5097" y="3801577"/>
            <a:ext cx="536357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Challenge:</a:t>
            </a:r>
          </a:p>
          <a:p>
            <a:endParaRPr lang="en-GB" sz="2400" dirty="0"/>
          </a:p>
          <a:p>
            <a:r>
              <a:rPr lang="en-GB" sz="2400" dirty="0" smtClean="0"/>
              <a:t>Despite these problems, people continued to migrate to Kansas and Nebraska in the 1850s. Can you explain this?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447" y="1062891"/>
            <a:ext cx="6229314" cy="467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8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03" y="1304069"/>
            <a:ext cx="5590748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For fuel, buffalo dung was dried in the sun. This could then be burned for heat.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For shelter, settlers made bricks of ‘sod’ (mud). These were used to build ‘sod houses’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Wells could be dug to winch water from </a:t>
            </a:r>
            <a:r>
              <a:rPr lang="en-GB" sz="2000" dirty="0" err="1" smtClean="0"/>
              <a:t>upto</a:t>
            </a:r>
            <a:r>
              <a:rPr lang="en-GB" sz="2000" dirty="0" smtClean="0"/>
              <a:t> 300ft down. However, this was expensive and hard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Farmers dug up the grass by hand with spades. Sometimes ‘sod-busters’ were hired to use a heavy plough and oxen.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People would have to travel to the nearest settlement and buy large amounts of supplies to last them months. 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473"/>
          <a:stretch/>
        </p:blipFill>
        <p:spPr>
          <a:xfrm>
            <a:off x="6034103" y="104419"/>
            <a:ext cx="5967398" cy="3381732"/>
          </a:xfrm>
          <a:prstGeom prst="rect">
            <a:avLst/>
          </a:prstGeom>
        </p:spPr>
      </p:pic>
      <p:pic>
        <p:nvPicPr>
          <p:cNvPr id="2050" name="Picture 2" descr="Image result for sodbust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0"/>
          <a:stretch/>
        </p:blipFill>
        <p:spPr bwMode="auto">
          <a:xfrm>
            <a:off x="6034103" y="3536246"/>
            <a:ext cx="5967398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5903" y="0"/>
            <a:ext cx="5746750" cy="1075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Franklin Gothic Demi Cond" panose="020B0706030402020204" pitchFamily="34" charset="0"/>
              </a:rPr>
              <a:t>What solutions were put forward for farmers?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0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5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2672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11900"/>
            <a:ext cx="4988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https://www.youtube.com/watch?v=oLvlYmC8cw4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2955" y="1226664"/>
            <a:ext cx="5363570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Cut out the photograph of a farming family in Kansas.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Around it, circle the solutions put forward to help farmers survive in Kansas and Nebraska.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Beside them, explain how it helped them.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39050" y="4234381"/>
            <a:ext cx="6043684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i="1" dirty="0" smtClean="0"/>
              <a:t>Challenge:</a:t>
            </a:r>
          </a:p>
          <a:p>
            <a:r>
              <a:rPr lang="en-GB" sz="2800" dirty="0" smtClean="0"/>
              <a:t>Much travelling on the Oregon Trail, there were some dangers of farming life that had no solutions. Can you explain what they were?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039" y="477671"/>
            <a:ext cx="6133695" cy="345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0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516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Franklin Gothic Demi Cond</vt:lpstr>
      <vt:lpstr>Office Theme</vt:lpstr>
      <vt:lpstr>What problems faced farmers in the western territories of Kansas and Nebraska?</vt:lpstr>
      <vt:lpstr>PowerPoint Presentation</vt:lpstr>
      <vt:lpstr>PowerPoint Presentation</vt:lpstr>
      <vt:lpstr>Learning Task One</vt:lpstr>
      <vt:lpstr>PowerPoint Presentation</vt:lpstr>
      <vt:lpstr>PowerPoint Presentation</vt:lpstr>
      <vt:lpstr>Learning Task Two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problems faced white farmers in the western territories?</dc:title>
  <dc:creator>User</dc:creator>
  <cp:lastModifiedBy>User</cp:lastModifiedBy>
  <cp:revision>7</cp:revision>
  <dcterms:created xsi:type="dcterms:W3CDTF">2018-12-12T14:48:33Z</dcterms:created>
  <dcterms:modified xsi:type="dcterms:W3CDTF">2018-12-12T15:58:43Z</dcterms:modified>
</cp:coreProperties>
</file>