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4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7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5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7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8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4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5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8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1DAB5-D3FB-4F96-978D-07CAA029B3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F131-B9D8-4B66-844F-C832032E1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0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710" y="157654"/>
            <a:ext cx="10536621" cy="829825"/>
          </a:xfrm>
        </p:spPr>
        <p:txBody>
          <a:bodyPr>
            <a:noAutofit/>
          </a:bodyPr>
          <a:lstStyle/>
          <a:p>
            <a:pPr algn="l"/>
            <a:r>
              <a:rPr lang="en-GB" sz="5400" dirty="0" smtClean="0">
                <a:latin typeface="Franklin Gothic Demi Cond" panose="020B0706030402020204" pitchFamily="34" charset="0"/>
              </a:rPr>
              <a:t>What kind of a man was King William I?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931" y="4075006"/>
            <a:ext cx="6595241" cy="23573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600" b="1" i="1" dirty="0" smtClean="0"/>
              <a:t>Starter task: </a:t>
            </a:r>
          </a:p>
          <a:p>
            <a:pPr algn="l"/>
            <a:r>
              <a:rPr lang="en-GB" sz="3600" dirty="0" smtClean="0"/>
              <a:t>By 1086, Saxon culture had been totally wiped out. Provide</a:t>
            </a:r>
            <a:r>
              <a:rPr lang="en-GB" sz="3600" b="1" u="sng" dirty="0" smtClean="0"/>
              <a:t> three pieces of evidence</a:t>
            </a:r>
            <a:r>
              <a:rPr lang="en-GB" sz="3600" dirty="0" smtClean="0"/>
              <a:t> to back this up!</a:t>
            </a:r>
            <a:endParaRPr lang="en-GB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3930" y="1720687"/>
            <a:ext cx="6595242" cy="2220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i="1" dirty="0" smtClean="0"/>
              <a:t>In this lesson, we will: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sz="3600" dirty="0" smtClean="0">
                <a:latin typeface="Franklin Gothic Demi Cond" panose="020B0706030402020204" pitchFamily="34" charset="0"/>
              </a:rPr>
              <a:t> whether or not William was a good man by 11</a:t>
            </a:r>
            <a:r>
              <a:rPr lang="en-GB" sz="3600" baseline="30000" dirty="0" smtClean="0">
                <a:latin typeface="Franklin Gothic Demi Cond" panose="020B0706030402020204" pitchFamily="34" charset="0"/>
              </a:rPr>
              <a:t>th</a:t>
            </a:r>
            <a:r>
              <a:rPr lang="en-GB" sz="3600" dirty="0" smtClean="0">
                <a:latin typeface="Franklin Gothic Demi Cond" panose="020B0706030402020204" pitchFamily="34" charset="0"/>
              </a:rPr>
              <a:t> Century standards.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8334"/>
          <a:stretch/>
        </p:blipFill>
        <p:spPr>
          <a:xfrm>
            <a:off x="6923689" y="1240535"/>
            <a:ext cx="5136932" cy="54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17" y="1083799"/>
            <a:ext cx="717331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became Duke at age 9 and had to survive several assassination attempts due to his illegitimacy.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was constantly at war to crush his enemies and strengthen his power in Normandy.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By 1066, he had over 10 years of experience at fighting, strategy, logistics, cavalry tactics, castle building and siege warfare.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successfully invaded the most advanced kingdom in Europe in 1066.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showed brutality in the way he dealt with the northern rebellions in 1069.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717" y="141889"/>
            <a:ext cx="10536621" cy="829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Franklin Gothic Demi Cond" panose="020B0706030402020204" pitchFamily="34" charset="0"/>
              </a:rPr>
              <a:t>Was William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tough</a:t>
            </a:r>
            <a:r>
              <a:rPr lang="en-GB" sz="5400" dirty="0" smtClean="0">
                <a:latin typeface="Franklin Gothic Demi Cond" panose="020B0706030402020204" pitchFamily="34" charset="0"/>
              </a:rPr>
              <a:t>?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27" y="0"/>
            <a:ext cx="4621169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18" y="971714"/>
            <a:ext cx="668458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had several churches build in Normandy and in England (e.g. Mon St. Michel, Bayeux, Hastings)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Lots of abbeys and monasteries were founded by his Archbishop Lanfranc.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had the Church of England reformed to make it more like Rome e.g. priests being celibate.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ordered everyone who fought with him at Hastings to do 40 days repentance for  every man they killed.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 his death bed, he begged forgiveness for his brutality in England.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717" y="141889"/>
            <a:ext cx="10536621" cy="829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Franklin Gothic Demi Cond" panose="020B0706030402020204" pitchFamily="34" charset="0"/>
              </a:rPr>
              <a:t>Was William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religious</a:t>
            </a:r>
            <a:r>
              <a:rPr lang="en-GB" sz="5400" dirty="0" smtClean="0">
                <a:latin typeface="Franklin Gothic Demi Cond" panose="020B0706030402020204" pitchFamily="34" charset="0"/>
              </a:rPr>
              <a:t>?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744" y="141889"/>
            <a:ext cx="5142256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7" y="1519265"/>
            <a:ext cx="575441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never had a mistress of fathered any illegitimate children.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had Matilda act as regent of Normandy whilst he was in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When she died, he wept for days and never took another wife.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listened to Matilda when his son Robert rose up against him. She organised a meeting to restore peace.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717" y="141889"/>
            <a:ext cx="10536621" cy="829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Franklin Gothic Demi Cond" panose="020B0706030402020204" pitchFamily="34" charset="0"/>
              </a:rPr>
              <a:t>Was William a good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husband</a:t>
            </a:r>
            <a:r>
              <a:rPr lang="en-GB" sz="5400" dirty="0" smtClean="0">
                <a:latin typeface="Franklin Gothic Demi Cond" panose="020B0706030402020204" pitchFamily="34" charset="0"/>
              </a:rPr>
              <a:t>?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91" r="28889"/>
          <a:stretch/>
        </p:blipFill>
        <p:spPr>
          <a:xfrm>
            <a:off x="6495394" y="1083221"/>
            <a:ext cx="5414434" cy="53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48" y="1728459"/>
            <a:ext cx="6274676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and Matilda had 9 children – the three eldest were Robert, William and Henry.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nicknamed Robert “Curthose” meaning dumpy legs.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His favourite son was William. He thought Robert was a good fighter, but did not think he could lead Normandy against its enemies.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1077, after a bad prank Robert had a fight with William. When William didn’t punish him, Robert led a band of men to capture Rouen Castle.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718" y="141888"/>
            <a:ext cx="6182216" cy="19549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Franklin Gothic Demi Cond" panose="020B0706030402020204" pitchFamily="34" charset="0"/>
              </a:rPr>
              <a:t>Was William a good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father</a:t>
            </a:r>
            <a:r>
              <a:rPr lang="en-GB" sz="5400" dirty="0" smtClean="0">
                <a:latin typeface="Franklin Gothic Demi Cond" panose="020B0706030402020204" pitchFamily="34" charset="0"/>
              </a:rPr>
              <a:t>?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21"/>
          <a:stretch/>
        </p:blipFill>
        <p:spPr>
          <a:xfrm>
            <a:off x="6495394" y="2995448"/>
            <a:ext cx="5507421" cy="417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484"/>
          <a:stretch/>
        </p:blipFill>
        <p:spPr>
          <a:xfrm>
            <a:off x="6707734" y="141889"/>
            <a:ext cx="4990280" cy="28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05351" y="3026978"/>
            <a:ext cx="4934607" cy="140313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Franklin Gothic Demi Cond" panose="020B0706030402020204" pitchFamily="34" charset="0"/>
              </a:rPr>
              <a:t>Rebellion, 1077-1080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24" y="378372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King William I led an army against his son Robert at </a:t>
            </a:r>
            <a:r>
              <a:rPr lang="en-GB" sz="2800" dirty="0" err="1" smtClean="0"/>
              <a:t>Remalard</a:t>
            </a:r>
            <a:r>
              <a:rPr lang="en-GB" sz="2800" dirty="0" smtClean="0"/>
              <a:t>. Robert fled to Flanders and continued to raid Normandy.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8883" y="459827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Matilda sent money behind William’s back to Robert. He was furious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18585" y="4167387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1079, Robert fought his father and knocked him off his horse. He then allowed his father to escape. William was embarrassed.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65123" y="282024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Matilda organised a meeting between William and Robert in Easter 1080. William restored Robert as his heir.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88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17" y="1176666"/>
            <a:ext cx="6274676" cy="5078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For each statement below, identify evidence to support and counter it:</a:t>
            </a:r>
          </a:p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smtClean="0"/>
              <a:t>William was a good father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smtClean="0"/>
              <a:t>William was a strong Christian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smtClean="0"/>
              <a:t>William was a tough and brutal fighter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smtClean="0"/>
              <a:t>William was a greedy man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717" y="141889"/>
            <a:ext cx="10536621" cy="829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89" y="141888"/>
            <a:ext cx="4527331" cy="68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513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What kind of a man was King William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a man was King William I?</dc:title>
  <dc:creator>User</dc:creator>
  <cp:lastModifiedBy>User</cp:lastModifiedBy>
  <cp:revision>5</cp:revision>
  <dcterms:created xsi:type="dcterms:W3CDTF">2018-11-22T11:45:35Z</dcterms:created>
  <dcterms:modified xsi:type="dcterms:W3CDTF">2018-11-23T12:52:29Z</dcterms:modified>
</cp:coreProperties>
</file>