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60" d="100"/>
          <a:sy n="60" d="100"/>
        </p:scale>
        <p:origin x="10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6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1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2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4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7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8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0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5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A378-25E7-41E7-9845-AFF2965610B4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9BAC-C377-4EE4-920B-75E6207FD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4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0js0F_eQ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76363"/>
          </a:xfrm>
        </p:spPr>
        <p:txBody>
          <a:bodyPr>
            <a:normAutofit/>
          </a:bodyPr>
          <a:lstStyle/>
          <a:p>
            <a:pPr algn="l"/>
            <a:r>
              <a:rPr lang="en-GB" sz="4400" u="sng" dirty="0" smtClean="0">
                <a:latin typeface="Franklin Gothic Demi Cond" panose="020B0706030402020204" pitchFamily="34" charset="0"/>
              </a:rPr>
              <a:t>What impact did the American Civil War have on </a:t>
            </a:r>
            <a:r>
              <a:rPr lang="en-GB" sz="4400" u="sng" dirty="0" smtClean="0">
                <a:latin typeface="Franklin Gothic Demi Cond" panose="020B0706030402020204" pitchFamily="34" charset="0"/>
              </a:rPr>
              <a:t>settlement in the west?</a:t>
            </a:r>
            <a:endParaRPr lang="en-GB" sz="44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547" y="1901574"/>
            <a:ext cx="6240379" cy="18843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Franklin Gothic Demi Cond" panose="020B0706030402020204" pitchFamily="34" charset="0"/>
              </a:rPr>
              <a:t>Explain how the Civil War caused some to migrate west.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8546" y="3946943"/>
            <a:ext cx="6240379" cy="1884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 smtClean="0"/>
              <a:t>Starter: 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1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1308100"/>
            <a:ext cx="6413500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1861, seven southern states left the USA and set up their own Confederate States of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reaction, President Abraham Lincoln declared war on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four years, the armies of the Union and Confederacy fought each other.  Over 600,000 Americans died.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Most of the fighting took place in the South-East of the United States.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order to force the Confederate Armies to surrender, General William Sherman used scorched earth policies.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His army destroyed railway lines, telephone wires, roads and burned buildings and crops.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the Confederacy was defeated, slavery was abolished throughout the United States.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108"/>
          <a:stretch/>
        </p:blipFill>
        <p:spPr>
          <a:xfrm>
            <a:off x="6676678" y="3345925"/>
            <a:ext cx="5343872" cy="3317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125" t="14445"/>
          <a:stretch/>
        </p:blipFill>
        <p:spPr>
          <a:xfrm>
            <a:off x="6724650" y="190500"/>
            <a:ext cx="5295900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00" y="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was the American Civil War?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9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on and confederac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550"/>
            <a:ext cx="12192000" cy="76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6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merican civil war de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1"/>
            <a:ext cx="12363450" cy="82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1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201"/>
            <a:ext cx="12192000" cy="109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0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614" b="-191"/>
          <a:stretch/>
        </p:blipFill>
        <p:spPr>
          <a:xfrm>
            <a:off x="1095374" y="190500"/>
            <a:ext cx="9782175" cy="61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24" y="1348799"/>
            <a:ext cx="61976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Overnight, 6 million African-Americans were now free citizens. These ex-slaves now saw the land in the west as an opportunity to escape the devastation of the war.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Many </a:t>
            </a:r>
            <a:r>
              <a:rPr lang="en-GB" sz="2000" dirty="0" smtClean="0"/>
              <a:t>were </a:t>
            </a:r>
            <a:r>
              <a:rPr lang="en-GB" sz="2000" dirty="0" smtClean="0"/>
              <a:t>driven out by racist violence </a:t>
            </a:r>
            <a:r>
              <a:rPr lang="en-GB" sz="2000" dirty="0" smtClean="0"/>
              <a:t>from</a:t>
            </a:r>
            <a:r>
              <a:rPr lang="en-GB" sz="2000" dirty="0" smtClean="0"/>
              <a:t> </a:t>
            </a:r>
            <a:r>
              <a:rPr lang="en-GB" sz="2000" dirty="0" smtClean="0"/>
              <a:t>groups like the Ku Klux Klan (founded 1866)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Due to the high debt of going to the war, many southern states suffered high inflation and unemployment.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Rich northerners saw the perfect opportunity to invest and buy up land in the south. Southerners called them “Carpetbaggers”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Many ex-soldiers decided to head west for better opportunities.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99" y="133350"/>
            <a:ext cx="5350933" cy="300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620"/>
          <a:stretch/>
        </p:blipFill>
        <p:spPr>
          <a:xfrm>
            <a:off x="6578599" y="3276600"/>
            <a:ext cx="5327651" cy="3214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8949" y="6488668"/>
            <a:ext cx="4940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https://www.youtube.com/watch?v=R0js0F_eQpg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8900" y="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How did the war cause people to migrate west?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1" y="707886"/>
            <a:ext cx="3807854" cy="4630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342" t="7874" r="14780" b="26217"/>
          <a:stretch/>
        </p:blipFill>
        <p:spPr>
          <a:xfrm>
            <a:off x="2743199" y="1893052"/>
            <a:ext cx="3481138" cy="4707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00" y="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4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3515" y="272074"/>
            <a:ext cx="5165558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Cut out each photograph, one is a ex-Confederate soldier and the other an ex-slave. 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Explain how the Civil War affected them. 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Explain how the Civil War caused them to migrate west.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389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304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Office Theme</vt:lpstr>
      <vt:lpstr>What impact did the American Civil War have on settlement in the west?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impact did the American Civil War have on settlement?</dc:title>
  <dc:creator>User</dc:creator>
  <cp:lastModifiedBy>User</cp:lastModifiedBy>
  <cp:revision>6</cp:revision>
  <dcterms:created xsi:type="dcterms:W3CDTF">2019-01-09T15:43:38Z</dcterms:created>
  <dcterms:modified xsi:type="dcterms:W3CDTF">2019-01-09T19:11:06Z</dcterms:modified>
</cp:coreProperties>
</file>