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D6C4B-7E2B-4C65-BECE-60C3FFE9F4F5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D219F-E629-459C-8211-EB5D7D0646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2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9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9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9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7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6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6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90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39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3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E825-5B46-4C1D-9650-5369DDFFE7D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83927-8D67-4BAE-800D-F0FC29BA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60jUIO0a54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FRiWAxMMX5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0jUIO0a54I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114299"/>
            <a:ext cx="9144000" cy="1427163"/>
          </a:xfrm>
        </p:spPr>
        <p:txBody>
          <a:bodyPr>
            <a:normAutofit/>
          </a:bodyPr>
          <a:lstStyle/>
          <a:p>
            <a:pPr algn="l"/>
            <a:r>
              <a:rPr lang="en-GB" sz="4800" u="sng" dirty="0" smtClean="0">
                <a:latin typeface="Franklin Gothic Demi Cond" panose="020B0706030402020204" pitchFamily="34" charset="0"/>
              </a:rPr>
              <a:t>What happened at the </a:t>
            </a:r>
            <a:r>
              <a:rPr lang="en-GB" sz="4800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OK Corral </a:t>
            </a:r>
            <a:r>
              <a:rPr lang="en-GB" sz="4800" u="sng" dirty="0" smtClean="0">
                <a:latin typeface="Franklin Gothic Demi Cond" panose="020B0706030402020204" pitchFamily="34" charset="0"/>
              </a:rPr>
              <a:t>in 1881?</a:t>
            </a:r>
            <a:endParaRPr lang="en-GB" sz="48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58800" y="2014865"/>
            <a:ext cx="61849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this lesson, we will: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Describe what happened at the O.K. Coral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Assess to what extent the west can be defined as ‘wild’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0" y="4059456"/>
            <a:ext cx="61849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Starter: Who are these two people and why are they important?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5700" y="884456"/>
            <a:ext cx="4356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0"/>
            <a:ext cx="690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Who was Wyatt Earp?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0" y="157162"/>
            <a:ext cx="5715000" cy="7229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0" y="977900"/>
            <a:ext cx="59436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Marshall in Dodge City, Arizona from 1876 to 1879.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1879, he moved to Tombstone in Arizona with his brothers Virgil and Morgan.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By the time the </a:t>
            </a:r>
            <a:r>
              <a:rPr lang="en-GB" sz="2000" dirty="0" err="1" smtClean="0"/>
              <a:t>Earps</a:t>
            </a:r>
            <a:r>
              <a:rPr lang="en-GB" sz="2000" dirty="0" smtClean="0"/>
              <a:t> arrived, it was a boom town of 1,000 people controlled by rich mine owners and businessmen.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There was a lot of tension between the businessmen, and two ranching families called the </a:t>
            </a:r>
            <a:r>
              <a:rPr lang="en-GB" sz="2000" dirty="0" err="1" smtClean="0"/>
              <a:t>Clantons</a:t>
            </a:r>
            <a:r>
              <a:rPr lang="en-GB" sz="2000" dirty="0" smtClean="0"/>
              <a:t> </a:t>
            </a:r>
            <a:r>
              <a:rPr lang="en-GB" sz="2000" dirty="0" smtClean="0"/>
              <a:t>and the </a:t>
            </a:r>
            <a:r>
              <a:rPr lang="en-GB" sz="2000" dirty="0" err="1" smtClean="0"/>
              <a:t>McLaury’s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His brother Virgil became Deputy U.S. Marshal, and he became </a:t>
            </a:r>
            <a:r>
              <a:rPr lang="en-GB" sz="2000" dirty="0" err="1" smtClean="0"/>
              <a:t>Depty</a:t>
            </a:r>
            <a:r>
              <a:rPr lang="en-GB" sz="2000" dirty="0" smtClean="0"/>
              <a:t> Sheriff.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Together they aimed to bring law and order to Tombstone.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663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670456"/>
            <a:ext cx="5530850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On October 26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1881, Ike Clanton, Billy Claiborne and others threatened to kill the </a:t>
            </a:r>
            <a:r>
              <a:rPr lang="en-GB" sz="2000" dirty="0" err="1" smtClean="0"/>
              <a:t>Earps</a:t>
            </a:r>
            <a:r>
              <a:rPr lang="en-GB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Virgil was told they were armed and were at the O.K. Coral.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Virgil, Wyatt and Morgan all went to disarm the.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At 3pm, they found five men at the entrance to the O.K. </a:t>
            </a:r>
            <a:r>
              <a:rPr lang="en-GB" sz="2000" dirty="0" err="1" smtClean="0"/>
              <a:t>Corall</a:t>
            </a:r>
            <a:r>
              <a:rPr lang="en-GB" sz="2000" dirty="0"/>
              <a:t> </a:t>
            </a:r>
            <a:r>
              <a:rPr lang="en-GB" sz="2000" dirty="0" smtClean="0"/>
              <a:t>on Fremont Street.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Two of the men ran away, but Tom </a:t>
            </a:r>
            <a:r>
              <a:rPr lang="en-GB" sz="2000" dirty="0" err="1" smtClean="0"/>
              <a:t>McLaury</a:t>
            </a:r>
            <a:r>
              <a:rPr lang="en-GB" sz="2000" dirty="0" smtClean="0"/>
              <a:t>, Frank </a:t>
            </a:r>
            <a:r>
              <a:rPr lang="en-GB" sz="2000" dirty="0" err="1" smtClean="0"/>
              <a:t>McClaury</a:t>
            </a:r>
            <a:r>
              <a:rPr lang="en-GB" sz="2000" dirty="0" smtClean="0"/>
              <a:t> and Billy Clanton stood their ground.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50" y="203200"/>
            <a:ext cx="6127750" cy="2941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9180"/>
          <a:stretch/>
        </p:blipFill>
        <p:spPr>
          <a:xfrm>
            <a:off x="5861050" y="3144521"/>
            <a:ext cx="6127750" cy="3491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100" y="203200"/>
            <a:ext cx="543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What happened at the O.K. Corral?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06" y="1676400"/>
            <a:ext cx="4934094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When Ike Clanton ran up to Wyatt Earp – what happened?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What happened to Virgil and  Morgan Earp?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What happened to Tom </a:t>
            </a:r>
            <a:r>
              <a:rPr lang="en-GB" sz="2400" dirty="0" err="1" smtClean="0"/>
              <a:t>McLaury</a:t>
            </a:r>
            <a:r>
              <a:rPr lang="en-GB" sz="2400" dirty="0" smtClean="0"/>
              <a:t>?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What happened to Frank </a:t>
            </a:r>
            <a:r>
              <a:rPr lang="en-GB" sz="2400" dirty="0" err="1" smtClean="0"/>
              <a:t>McLaury</a:t>
            </a:r>
            <a:r>
              <a:rPr lang="en-GB" sz="2400" dirty="0" smtClean="0"/>
              <a:t>?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What legend developed about Wyatt Earp after the shootout?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87631" y="6355834"/>
            <a:ext cx="487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https://www.youtube.com/watch?v=60jUIO0a54I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389" r="21112"/>
          <a:stretch/>
        </p:blipFill>
        <p:spPr>
          <a:xfrm>
            <a:off x="5384800" y="154989"/>
            <a:ext cx="2081662" cy="2715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787" y="154989"/>
            <a:ext cx="4176713" cy="2744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800" y="3416300"/>
            <a:ext cx="6534150" cy="3136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06" y="154989"/>
            <a:ext cx="4934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Task One – Watch &amp; Learn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4800" y="2899255"/>
            <a:ext cx="208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Franklin Gothic Demi Cond" panose="020B0706030402020204" pitchFamily="34" charset="0"/>
              </a:rPr>
              <a:t>Ike Clanton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6462" y="2887587"/>
            <a:ext cx="208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Franklin Gothic Demi Cond" panose="020B0706030402020204" pitchFamily="34" charset="0"/>
              </a:rPr>
              <a:t>Tom </a:t>
            </a:r>
            <a:r>
              <a:rPr lang="en-GB" dirty="0" err="1" smtClean="0">
                <a:latin typeface="Franklin Gothic Demi Cond" panose="020B0706030402020204" pitchFamily="34" charset="0"/>
              </a:rPr>
              <a:t>McLaury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52449" y="2899255"/>
            <a:ext cx="208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Franklin Gothic Demi Cond" panose="020B0706030402020204" pitchFamily="34" charset="0"/>
              </a:rPr>
              <a:t>Frank </a:t>
            </a:r>
            <a:r>
              <a:rPr lang="en-GB" dirty="0" err="1" smtClean="0">
                <a:latin typeface="Franklin Gothic Demi Cond" panose="020B0706030402020204" pitchFamily="34" charset="0"/>
              </a:rPr>
              <a:t>McLaury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" y="165100"/>
            <a:ext cx="4453890" cy="848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235" y="165100"/>
            <a:ext cx="3105765" cy="2716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2750" y="6488668"/>
            <a:ext cx="5178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https://www.youtube.com/watch?v=FRiWAxMMX5o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100" y="2881868"/>
            <a:ext cx="7213600" cy="360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7100" y="279400"/>
            <a:ext cx="5016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Watch this clip from the film ‘Tombstone’ – it stars Kurt Russell as Wyatt Earp. How have they portrayed the </a:t>
            </a:r>
            <a:r>
              <a:rPr lang="en-GB" sz="3200" dirty="0" err="1" smtClean="0"/>
              <a:t>Earps</a:t>
            </a:r>
            <a:r>
              <a:rPr lang="en-GB" sz="3200" dirty="0" smtClean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465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0"/>
            <a:ext cx="690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What happened next?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744027"/>
            <a:ext cx="6527800" cy="594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Ike Clanton filed murder charges against the </a:t>
            </a:r>
            <a:r>
              <a:rPr lang="en-GB" sz="2000" dirty="0" err="1" smtClean="0"/>
              <a:t>Earps</a:t>
            </a:r>
            <a:r>
              <a:rPr lang="en-GB" sz="2000" dirty="0" smtClean="0"/>
              <a:t> and Holliday. One month later, all men were declared innocent in court.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Their reputation as destroyed – many cowboys looked for revenge.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December, Virgil Earp was shot and killed between two saloons in Tombstone. Ike Clanton’s hat was found at the scene.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Morgan Earp was murdered on March </a:t>
            </a:r>
            <a:r>
              <a:rPr lang="en-GB" sz="2000" dirty="0" smtClean="0"/>
              <a:t>18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1882 </a:t>
            </a:r>
            <a:r>
              <a:rPr lang="en-GB" sz="2000" dirty="0"/>
              <a:t>while playing billiards, shot by gunmen firing from a dark alley through a door </a:t>
            </a:r>
            <a:r>
              <a:rPr lang="en-GB" sz="2000" dirty="0" smtClean="0"/>
              <a:t>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next day, Wyatt put together a posse of men to hunt down the men he thought were responsible.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He shot and killed them in cold blood.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4" y="101600"/>
            <a:ext cx="5013325" cy="66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31" y="962530"/>
            <a:ext cx="4934094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Using what we’ve now studied about the west assess the following: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r>
              <a:rPr lang="en-GB" sz="2400" dirty="0" smtClean="0"/>
              <a:t>‘The Wild West’ </a:t>
            </a:r>
          </a:p>
          <a:p>
            <a:endParaRPr lang="en-GB" sz="2400" dirty="0"/>
          </a:p>
          <a:p>
            <a:r>
              <a:rPr lang="en-GB" sz="2400" dirty="0" smtClean="0"/>
              <a:t>You should argue both for and against this concept using evidence from the 19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Century.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87631" y="6355834"/>
            <a:ext cx="487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https://www.youtube.com/watch?v=60jUIO0a54I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3206" y="154989"/>
            <a:ext cx="4934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Task Two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26587"/>
              </p:ext>
            </p:extLst>
          </p:nvPr>
        </p:nvGraphicFramePr>
        <p:xfrm>
          <a:off x="5384800" y="168868"/>
          <a:ext cx="6527800" cy="6290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2775578685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973993056"/>
                    </a:ext>
                  </a:extLst>
                </a:gridCol>
              </a:tblGrid>
              <a:tr h="986831">
                <a:tc>
                  <a:txBody>
                    <a:bodyPr/>
                    <a:lstStyle/>
                    <a:p>
                      <a:r>
                        <a:rPr lang="en-GB" dirty="0" smtClean="0"/>
                        <a:t>Evidence of a ‘Wild West’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Evidence</a:t>
                      </a:r>
                      <a:r>
                        <a:rPr lang="en-GB" baseline="0" dirty="0" smtClean="0"/>
                        <a:t> that it wasn’t a ‘Wild West’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244754"/>
                  </a:ext>
                </a:extLst>
              </a:tr>
              <a:tr h="986831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4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46621"/>
              </p:ext>
            </p:extLst>
          </p:nvPr>
        </p:nvGraphicFramePr>
        <p:xfrm>
          <a:off x="177800" y="168868"/>
          <a:ext cx="112141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050">
                  <a:extLst>
                    <a:ext uri="{9D8B030D-6E8A-4147-A177-3AD203B41FA5}">
                      <a16:colId xmlns:a16="http://schemas.microsoft.com/office/drawing/2014/main" val="2775578685"/>
                    </a:ext>
                  </a:extLst>
                </a:gridCol>
                <a:gridCol w="5607050">
                  <a:extLst>
                    <a:ext uri="{9D8B030D-6E8A-4147-A177-3AD203B41FA5}">
                      <a16:colId xmlns:a16="http://schemas.microsoft.com/office/drawing/2014/main" val="973993056"/>
                    </a:ext>
                  </a:extLst>
                </a:gridCol>
              </a:tblGrid>
              <a:tr h="99958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Evidence of a ‘Wild West’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Evidence</a:t>
                      </a:r>
                      <a:r>
                        <a:rPr lang="en-GB" sz="3200" baseline="0" dirty="0" smtClean="0"/>
                        <a:t> that it wasn’t a ‘Wild West’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244754"/>
                  </a:ext>
                </a:extLst>
              </a:tr>
              <a:tr h="53720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Outlaws</a:t>
                      </a:r>
                      <a:r>
                        <a:rPr lang="en-GB" sz="1600" baseline="0" dirty="0" smtClean="0"/>
                        <a:t> like Billy the Kid showed the violent nature of the west and how weak the justice system was.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Mining towns often had high crime rates (gambling, murder, fighting, prostitution etc.) For example; San Francisco.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Lawmen were often extremely violent e.g. Wyatt Earp shot and killed three men at the O.K. </a:t>
                      </a:r>
                      <a:r>
                        <a:rPr lang="en-GB" sz="1600" baseline="0" dirty="0" err="1" smtClean="0"/>
                        <a:t>Corall</a:t>
                      </a:r>
                      <a:r>
                        <a:rPr lang="en-GB" sz="1600" baseline="0" dirty="0" smtClean="0"/>
                        <a:t>, his brothers were killed, and then he murdered their killers.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The law often didn’t work effectively e.g. </a:t>
                      </a:r>
                      <a:r>
                        <a:rPr lang="en-GB" sz="1600" baseline="0" dirty="0" err="1" smtClean="0"/>
                        <a:t>Earps</a:t>
                      </a:r>
                      <a:r>
                        <a:rPr lang="en-GB" sz="1600" baseline="0" dirty="0" smtClean="0"/>
                        <a:t> declared innocent, Billy the Kid escaping, Pat Garrett feeling he had no choice but to shoot the Kid.  WSGA used wealth to buy their freedom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WSGA felt they had to take laws into own hands to stop rustling. Hired Texan gunmen to hunt down their enemies.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Lynch mobs often organised to take law into own hands e.g. killing of Ella Watson and Jim Averill.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Lawlessness</a:t>
                      </a:r>
                      <a:r>
                        <a:rPr lang="en-GB" baseline="0" dirty="0" smtClean="0"/>
                        <a:t> generally decreased, as people needed their business and families to be secure e.g. resident often voted to ban guns within city limits.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Towns eventually became connected by rail and electric telegraph, so law officers and judges could keep in contact with state government.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People often rejected violent gunslingers e.g. </a:t>
                      </a:r>
                      <a:r>
                        <a:rPr lang="en-GB" baseline="0" dirty="0" err="1" smtClean="0"/>
                        <a:t>Earps</a:t>
                      </a:r>
                      <a:r>
                        <a:rPr lang="en-GB" baseline="0" dirty="0" smtClean="0"/>
                        <a:t> became outlaws, Garrett became hated.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People often rejected men taking law into own hands e.g. Sheriff Angus raising a posse to stop the Invaders killing in Johnson County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756</Words>
  <Application>Microsoft Office PowerPoint</Application>
  <PresentationFormat>Widescreen</PresentationFormat>
  <Paragraphs>101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Demi Cond</vt:lpstr>
      <vt:lpstr>Office Theme</vt:lpstr>
      <vt:lpstr>What happened at the OK Corral in 1881?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happened at the OK Corral in 1881?</dc:title>
  <dc:creator>User</dc:creator>
  <cp:lastModifiedBy>User</cp:lastModifiedBy>
  <cp:revision>9</cp:revision>
  <cp:lastPrinted>2019-02-28T12:18:57Z</cp:lastPrinted>
  <dcterms:created xsi:type="dcterms:W3CDTF">2019-02-27T08:25:43Z</dcterms:created>
  <dcterms:modified xsi:type="dcterms:W3CDTF">2019-02-28T18:51:04Z</dcterms:modified>
</cp:coreProperties>
</file>