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1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8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1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2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44E3-91B0-4F48-9DC5-92254230066C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AFF9-6E13-42BE-8E51-4A4BD86F2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0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48" y="-601318"/>
            <a:ext cx="11430000" cy="1473201"/>
          </a:xfrm>
        </p:spPr>
        <p:txBody>
          <a:bodyPr>
            <a:norm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What caused an </a:t>
            </a:r>
            <a:r>
              <a:rPr lang="en-GB" sz="48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exodus</a:t>
            </a:r>
            <a:r>
              <a:rPr lang="en-GB" sz="4800" u="sng" dirty="0" smtClean="0">
                <a:latin typeface="Franklin Gothic Demi Cond" panose="020B0706030402020204" pitchFamily="34" charset="0"/>
              </a:rPr>
              <a:t> to the west in the 1870?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3748" y="1170205"/>
            <a:ext cx="61849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Explain why the </a:t>
            </a:r>
            <a:r>
              <a:rPr lang="en-GB" sz="2800" dirty="0" err="1">
                <a:latin typeface="Franklin Gothic Demi Cond" panose="020B0706030402020204" pitchFamily="34" charset="0"/>
              </a:rPr>
              <a:t>E</a:t>
            </a:r>
            <a:r>
              <a:rPr lang="en-GB" sz="2800" dirty="0" err="1" smtClean="0">
                <a:latin typeface="Franklin Gothic Demi Cond" panose="020B0706030402020204" pitchFamily="34" charset="0"/>
              </a:rPr>
              <a:t>xoduster</a:t>
            </a:r>
            <a:r>
              <a:rPr lang="en-GB" sz="2800" dirty="0" smtClean="0">
                <a:latin typeface="Franklin Gothic Demi Cond" panose="020B0706030402020204" pitchFamily="34" charset="0"/>
              </a:rPr>
              <a:t> movement occurred.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Explain the consequences of this movement for the west.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748" y="3602038"/>
            <a:ext cx="61849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Starter: Identify what happened in the following years:</a:t>
            </a:r>
            <a:br>
              <a:rPr lang="en-GB" sz="3600" dirty="0" smtClean="0">
                <a:latin typeface="Franklin Gothic Demi Cond" panose="020B0706030402020204" pitchFamily="34" charset="0"/>
              </a:rPr>
            </a:br>
            <a:r>
              <a:rPr lang="en-GB" sz="3200" dirty="0" smtClean="0">
                <a:latin typeface="Franklin Gothic Demi Cond" panose="020B0706030402020204" pitchFamily="34" charset="0"/>
              </a:rPr>
              <a:t>1836</a:t>
            </a:r>
          </a:p>
          <a:p>
            <a:r>
              <a:rPr lang="en-GB" sz="3200" dirty="0" smtClean="0">
                <a:latin typeface="Franklin Gothic Demi Cond" panose="020B0706030402020204" pitchFamily="34" charset="0"/>
              </a:rPr>
              <a:t>1846</a:t>
            </a:r>
          </a:p>
          <a:p>
            <a:r>
              <a:rPr lang="en-GB" sz="3200" dirty="0" smtClean="0">
                <a:latin typeface="Franklin Gothic Demi Cond" panose="020B0706030402020204" pitchFamily="34" charset="0"/>
              </a:rPr>
              <a:t>1862</a:t>
            </a:r>
          </a:p>
          <a:p>
            <a:r>
              <a:rPr lang="en-GB" sz="3200" dirty="0" smtClean="0">
                <a:latin typeface="Franklin Gothic Demi Cond" panose="020B0706030402020204" pitchFamily="34" charset="0"/>
              </a:rPr>
              <a:t>1865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283" y="1035724"/>
            <a:ext cx="4550465" cy="56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124089"/>
            <a:ext cx="60579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Due to the violence, racism and poor conditions in the South, some ex-slaves began to migrate 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former slave called Benjamin Singleton set up a settlement in Kansas in 1873.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the south, he held meetings, gave out leaflets and placed adverts in newspapers to convince blacks to settle in Kansas.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1879 a rumour spread that the government had given the whole of Kansas to ex-slaves.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caused over 40,000 ex-slaves to migrate to Kansas, Missouri, Indiana and Illinois.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became known as the ‘</a:t>
            </a:r>
            <a:r>
              <a:rPr lang="en-GB" sz="2000" dirty="0" err="1" smtClean="0"/>
              <a:t>Exodusters</a:t>
            </a:r>
            <a:r>
              <a:rPr lang="en-GB" sz="2000" dirty="0" smtClean="0"/>
              <a:t>’ ( an exodus to a dry, dusty west)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2" y="158750"/>
            <a:ext cx="5678488" cy="7373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100" y="0"/>
            <a:ext cx="622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was the </a:t>
            </a:r>
            <a:r>
              <a:rPr lang="en-GB" sz="3600" dirty="0" err="1" smtClean="0">
                <a:latin typeface="Franklin Gothic Demi Cond" panose="020B0706030402020204" pitchFamily="34" charset="0"/>
              </a:rPr>
              <a:t>Exoduster</a:t>
            </a:r>
            <a:r>
              <a:rPr lang="en-GB" sz="3600" dirty="0" smtClean="0">
                <a:latin typeface="Franklin Gothic Demi Cond" panose="020B0706030402020204" pitchFamily="34" charset="0"/>
              </a:rPr>
              <a:t> movement?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69862"/>
            <a:ext cx="4540250" cy="6583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3629682"/>
            <a:ext cx="7143750" cy="3695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082" b="17323"/>
          <a:stretch/>
        </p:blipFill>
        <p:spPr>
          <a:xfrm>
            <a:off x="4857750" y="103844"/>
            <a:ext cx="7143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93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117600"/>
            <a:ext cx="4838700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Design a diagram to show the push and pull factors responsible for the </a:t>
            </a:r>
            <a:r>
              <a:rPr lang="en-GB" sz="2800" dirty="0" err="1" smtClean="0"/>
              <a:t>Exoduster</a:t>
            </a:r>
            <a:r>
              <a:rPr lang="en-GB" sz="2800" dirty="0" smtClean="0"/>
              <a:t> movement.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Colour code to show the difference.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Be sure to link your learning e.g. Civil War, Homestead Act, Railroad Act etc.</a:t>
            </a:r>
            <a:endParaRPr lang="en-GB" sz="2800" dirty="0"/>
          </a:p>
        </p:txBody>
      </p:sp>
      <p:pic>
        <p:nvPicPr>
          <p:cNvPr id="1026" name="Picture 2" descr="Image result for push and pull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99" y="3359939"/>
            <a:ext cx="7142059" cy="33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152400"/>
            <a:ext cx="4076700" cy="3057525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65" y="-152400"/>
            <a:ext cx="736043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99" y="646331"/>
            <a:ext cx="6460987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Led to more African Americans in the west – by 1880, there were 43,107. Settlements were formed e.g. Nicodemus in Kansas.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Led to difficulties for blacks – all the best land had already been taken. Blacks were left with land that was dry and difficult to farm.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Led to charities being formed – many blacks arrived ill from yellow fever and struggling to live. Kansas government set up organisation to help migrants (e.g. money, food)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Led to tension – whites in Kansas did not like that blacks received help and they did not. Many wanted them to return to the south.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Led to racism – ‘White Prophet’ balls and clubs were set up to establish white supremacy in Missouri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5100" y="0"/>
            <a:ext cx="622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impact did this have?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83" y="196712"/>
            <a:ext cx="4916556" cy="91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93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117600"/>
            <a:ext cx="5740400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Read p.78 Using this information, explain how the </a:t>
            </a:r>
            <a:r>
              <a:rPr lang="en-GB" sz="2800" dirty="0" err="1" smtClean="0"/>
              <a:t>Exoduster</a:t>
            </a:r>
            <a:r>
              <a:rPr lang="en-GB" sz="2800" dirty="0" smtClean="0"/>
              <a:t> movement led to the following: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Tension/Racism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Settlement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State Charity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205" y="4625008"/>
            <a:ext cx="576469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Stretch challenge:</a:t>
            </a:r>
          </a:p>
          <a:p>
            <a:r>
              <a:rPr lang="en-GB" sz="2800" dirty="0" smtClean="0"/>
              <a:t>Draw a Venn diagram to show the similarities and differences between </a:t>
            </a:r>
            <a:r>
              <a:rPr lang="en-GB" sz="2800" dirty="0" err="1" smtClean="0"/>
              <a:t>Exodusters</a:t>
            </a:r>
            <a:r>
              <a:rPr lang="en-GB" sz="2800" dirty="0" smtClean="0"/>
              <a:t> and Mormon migration.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467" y="198851"/>
            <a:ext cx="5512698" cy="3511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66" y="3747011"/>
            <a:ext cx="560546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387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Office Theme</vt:lpstr>
      <vt:lpstr>What caused an exodus to the west in the 1870?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caused a second wave of migration between 1870 and 1890?</dc:title>
  <dc:creator>User</dc:creator>
  <cp:lastModifiedBy>User</cp:lastModifiedBy>
  <cp:revision>6</cp:revision>
  <dcterms:created xsi:type="dcterms:W3CDTF">2019-02-27T09:29:16Z</dcterms:created>
  <dcterms:modified xsi:type="dcterms:W3CDTF">2019-03-01T15:07:21Z</dcterms:modified>
</cp:coreProperties>
</file>