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2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6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8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1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7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05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0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8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189BB-1BFA-4B2A-874B-D404393B91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303E8-E622-4E72-BC53-DDCB14F18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6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571472" y="1000108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A) 1872 Gold Discovered in the black Hills</a:t>
            </a:r>
            <a:r>
              <a:rPr lang="en-GB" sz="2000" b="1" dirty="0"/>
              <a:t> 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71472" y="1714488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B) Sioux, </a:t>
            </a:r>
            <a:r>
              <a:rPr lang="en-GB" sz="2000" b="1" dirty="0" smtClean="0">
                <a:cs typeface="Times New Roman" pitchFamily="18" charset="0"/>
              </a:rPr>
              <a:t>Cheyenne's, </a:t>
            </a:r>
            <a:r>
              <a:rPr lang="en-GB" sz="2000" b="1" dirty="0">
                <a:cs typeface="Times New Roman" pitchFamily="18" charset="0"/>
              </a:rPr>
              <a:t>Arapahos United</a:t>
            </a:r>
            <a:r>
              <a:rPr lang="en-GB" sz="2000" b="1" dirty="0"/>
              <a:t> 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500034" y="2428868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C) Battle of Wounded Knee</a:t>
            </a:r>
            <a:r>
              <a:rPr lang="en-GB" sz="2000" dirty="0"/>
              <a:t> 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500034" y="2857496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D) Defeat of the 7</a:t>
            </a:r>
            <a:r>
              <a:rPr lang="en-GB" sz="2000" b="1" baseline="30000" dirty="0">
                <a:cs typeface="Times New Roman" pitchFamily="18" charset="0"/>
              </a:rPr>
              <a:t>th</a:t>
            </a:r>
            <a:r>
              <a:rPr lang="en-GB" sz="2000" b="1" dirty="0">
                <a:cs typeface="Times New Roman" pitchFamily="18" charset="0"/>
              </a:rPr>
              <a:t> Cavalry</a:t>
            </a:r>
            <a:r>
              <a:rPr lang="en-GB" sz="2000" b="1" dirty="0"/>
              <a:t> 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500034" y="3286124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E) Many Indians fled to Canada</a:t>
            </a:r>
            <a:r>
              <a:rPr lang="en-GB" sz="2000" b="1" dirty="0"/>
              <a:t> 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42910" y="414338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F) Red </a:t>
            </a:r>
            <a:r>
              <a:rPr lang="en-GB" sz="2000" b="1" dirty="0" smtClean="0">
                <a:cs typeface="Times New Roman" pitchFamily="18" charset="0"/>
              </a:rPr>
              <a:t>Cloud’s </a:t>
            </a:r>
            <a:r>
              <a:rPr lang="en-GB" sz="2000" b="1" dirty="0">
                <a:cs typeface="Times New Roman" pitchFamily="18" charset="0"/>
              </a:rPr>
              <a:t>peace treaty ignored</a:t>
            </a:r>
            <a:r>
              <a:rPr lang="en-GB" sz="2000" dirty="0"/>
              <a:t> 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143372" y="1071546"/>
            <a:ext cx="45720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000" b="1" dirty="0">
                <a:cs typeface="Times New Roman" pitchFamily="18" charset="0"/>
              </a:rPr>
              <a:t>G) Sitting Bull became the most famous  Indian chief </a:t>
            </a:r>
          </a:p>
          <a:p>
            <a:pPr eaLnBrk="0" hangingPunct="0"/>
            <a:endParaRPr lang="en-GB" sz="2000" b="1" dirty="0"/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4357686" y="1785926"/>
            <a:ext cx="44291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H) US Government did not stop the miners entering the Black Hill</a:t>
            </a:r>
            <a:r>
              <a:rPr lang="en-GB" sz="2000" dirty="0"/>
              <a:t> 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4143372" y="2500307"/>
            <a:ext cx="4643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I) US Government planned to defeat the Indians</a:t>
            </a:r>
            <a:r>
              <a:rPr lang="en-GB" sz="2000" b="1" dirty="0"/>
              <a:t> 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4143372" y="3214686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J) Indians sent to reservations</a:t>
            </a:r>
            <a:r>
              <a:rPr lang="en-GB" sz="2000" b="1" dirty="0"/>
              <a:t> </a:t>
            </a: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4143372" y="3643314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K) A famous Indian Victory</a:t>
            </a:r>
            <a:r>
              <a:rPr lang="en-GB" sz="2000" dirty="0"/>
              <a:t> </a:t>
            </a: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4143372" y="4071942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L) US troops sent in to control miners</a:t>
            </a:r>
            <a:r>
              <a:rPr lang="en-GB" sz="2000" dirty="0"/>
              <a:t> 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3857620" y="4786322"/>
            <a:ext cx="514353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 dirty="0">
                <a:cs typeface="Times New Roman" pitchFamily="18" charset="0"/>
              </a:rPr>
              <a:t>M) Black Hills sacred-invaded by white miners</a:t>
            </a:r>
            <a:r>
              <a:rPr lang="en-GB" sz="2000" dirty="0"/>
              <a:t> 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Causes or consequences?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5429264"/>
            <a:ext cx="814393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4) Colour code your list...</a:t>
            </a:r>
            <a:endParaRPr lang="en-GB" sz="2400" b="1" dirty="0"/>
          </a:p>
          <a:p>
            <a:r>
              <a:rPr lang="en-GB" sz="2400" b="1" dirty="0" smtClean="0"/>
              <a:t>Causes: </a:t>
            </a:r>
            <a:r>
              <a:rPr lang="en-GB" sz="2400" u="sng" dirty="0" smtClean="0"/>
              <a:t>Reason</a:t>
            </a:r>
            <a:r>
              <a:rPr lang="en-GB" sz="2400" dirty="0" smtClean="0"/>
              <a:t> why something happened</a:t>
            </a:r>
          </a:p>
          <a:p>
            <a:r>
              <a:rPr lang="en-GB" sz="2400" b="1" dirty="0" smtClean="0"/>
              <a:t>Consequences: </a:t>
            </a:r>
            <a:r>
              <a:rPr lang="en-GB" sz="2400" dirty="0" smtClean="0"/>
              <a:t>The </a:t>
            </a:r>
            <a:r>
              <a:rPr lang="en-GB" sz="2400" u="sng" dirty="0" smtClean="0"/>
              <a:t>Result</a:t>
            </a:r>
            <a:r>
              <a:rPr lang="en-GB" sz="2400" dirty="0" smtClean="0"/>
              <a:t> of something happening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819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Causes or consequences?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or consequences?</dc:title>
  <dc:creator>User</dc:creator>
  <cp:lastModifiedBy>User</cp:lastModifiedBy>
  <cp:revision>1</cp:revision>
  <dcterms:created xsi:type="dcterms:W3CDTF">2017-07-09T15:20:39Z</dcterms:created>
  <dcterms:modified xsi:type="dcterms:W3CDTF">2017-07-09T15:21:20Z</dcterms:modified>
</cp:coreProperties>
</file>