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84B1-D153-40C6-B438-8CDDE54AF965}" type="datetimeFigureOut">
              <a:rPr lang="en-GB" smtClean="0"/>
              <a:t>30/10/2017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7C5B-5907-40F9-8AD9-CAE7F245DA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832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84B1-D153-40C6-B438-8CDDE54AF965}" type="datetimeFigureOut">
              <a:rPr lang="en-GB" smtClean="0"/>
              <a:t>30/10/2017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7C5B-5907-40F9-8AD9-CAE7F245DA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482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84B1-D153-40C6-B438-8CDDE54AF965}" type="datetimeFigureOut">
              <a:rPr lang="en-GB" smtClean="0"/>
              <a:t>30/10/2017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7C5B-5907-40F9-8AD9-CAE7F245DA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870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84B1-D153-40C6-B438-8CDDE54AF965}" type="datetimeFigureOut">
              <a:rPr lang="en-GB" smtClean="0"/>
              <a:t>30/10/2017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7C5B-5907-40F9-8AD9-CAE7F245DA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535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84B1-D153-40C6-B438-8CDDE54AF965}" type="datetimeFigureOut">
              <a:rPr lang="en-GB" smtClean="0"/>
              <a:t>30/10/2017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7C5B-5907-40F9-8AD9-CAE7F245DA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892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84B1-D153-40C6-B438-8CDDE54AF965}" type="datetimeFigureOut">
              <a:rPr lang="en-GB" smtClean="0"/>
              <a:t>30/10/2017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7C5B-5907-40F9-8AD9-CAE7F245DA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137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84B1-D153-40C6-B438-8CDDE54AF965}" type="datetimeFigureOut">
              <a:rPr lang="en-GB" smtClean="0"/>
              <a:t>30/10/2017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7C5B-5907-40F9-8AD9-CAE7F245DA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159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84B1-D153-40C6-B438-8CDDE54AF965}" type="datetimeFigureOut">
              <a:rPr lang="en-GB" smtClean="0"/>
              <a:t>30/10/2017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7C5B-5907-40F9-8AD9-CAE7F245DA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076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84B1-D153-40C6-B438-8CDDE54AF965}" type="datetimeFigureOut">
              <a:rPr lang="en-GB" smtClean="0"/>
              <a:t>30/10/2017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7C5B-5907-40F9-8AD9-CAE7F245DA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400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84B1-D153-40C6-B438-8CDDE54AF965}" type="datetimeFigureOut">
              <a:rPr lang="en-GB" smtClean="0"/>
              <a:t>30/10/2017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7C5B-5907-40F9-8AD9-CAE7F245DA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318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84B1-D153-40C6-B438-8CDDE54AF965}" type="datetimeFigureOut">
              <a:rPr lang="en-GB" smtClean="0"/>
              <a:t>30/10/2017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7C5B-5907-40F9-8AD9-CAE7F245DA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690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784B1-D153-40C6-B438-8CDDE54AF965}" type="datetimeFigureOut">
              <a:rPr lang="en-GB" smtClean="0"/>
              <a:t>30/10/2017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07C5B-5907-40F9-8AD9-CAE7F245DA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35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2267" y="-150125"/>
            <a:ext cx="9144000" cy="1147763"/>
          </a:xfrm>
        </p:spPr>
        <p:txBody>
          <a:bodyPr/>
          <a:lstStyle/>
          <a:p>
            <a:r>
              <a:rPr lang="en-GB" b="1" u="sng" dirty="0" smtClean="0"/>
              <a:t>Revisit Lesson: Session 3</a:t>
            </a:r>
            <a:endParaRPr lang="en-GB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9504" y="1472987"/>
            <a:ext cx="4201804" cy="4081652"/>
          </a:xfrm>
          <a:solidFill>
            <a:srgbClr val="FFFF66"/>
          </a:solidFill>
        </p:spPr>
        <p:txBody>
          <a:bodyPr>
            <a:noAutofit/>
          </a:bodyPr>
          <a:lstStyle/>
          <a:p>
            <a:pPr algn="l"/>
            <a:r>
              <a:rPr lang="en-GB" sz="3200" dirty="0" smtClean="0">
                <a:solidFill>
                  <a:srgbClr val="FF0000"/>
                </a:solidFill>
              </a:rPr>
              <a:t>Starter: </a:t>
            </a:r>
            <a:r>
              <a:rPr lang="en-GB" sz="3200" dirty="0" smtClean="0"/>
              <a:t>Read through the paper you have been given back. Compare your answers with the sample answers. Where have you gone wrong? Where have you gone right?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046"/>
          <a:stretch/>
        </p:blipFill>
        <p:spPr>
          <a:xfrm>
            <a:off x="5008728" y="1255594"/>
            <a:ext cx="7183272" cy="420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5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967" y="1206405"/>
            <a:ext cx="6270254" cy="417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34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2" y="140293"/>
            <a:ext cx="2032361" cy="17730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1785" y="4460543"/>
            <a:ext cx="1433756" cy="21478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8" y="4501643"/>
            <a:ext cx="1443667" cy="20656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2066" y="1430883"/>
            <a:ext cx="4913194" cy="2207240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GB" sz="2400" dirty="0" smtClean="0"/>
          </a:p>
          <a:p>
            <a:r>
              <a:rPr lang="en-GB" sz="2400" dirty="0" smtClean="0"/>
              <a:t>“By 1075, William had secure control of England”</a:t>
            </a:r>
          </a:p>
          <a:p>
            <a:endParaRPr lang="en-GB" sz="2400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 flipV="1">
            <a:off x="1610437" y="382141"/>
            <a:ext cx="2671150" cy="137198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3"/>
          </p:cNvCxnSpPr>
          <p:nvPr/>
        </p:nvCxnSpPr>
        <p:spPr>
          <a:xfrm flipH="1">
            <a:off x="1902639" y="3314880"/>
            <a:ext cx="2378948" cy="142316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941014" y="3378448"/>
            <a:ext cx="0" cy="133103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3194" t="7656" r="2648" b="30391"/>
          <a:stretch/>
        </p:blipFill>
        <p:spPr>
          <a:xfrm>
            <a:off x="9029337" y="138161"/>
            <a:ext cx="2954384" cy="14579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4199" y="4434799"/>
            <a:ext cx="2878678" cy="1668071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7731145" y="3093234"/>
            <a:ext cx="1373899" cy="12331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693291" y="882062"/>
            <a:ext cx="1449605" cy="8340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620600">
            <a:off x="2024973" y="1098175"/>
            <a:ext cx="361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On the one hand…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9711034">
            <a:off x="1614233" y="3397859"/>
            <a:ext cx="361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In addition…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9752032">
            <a:off x="7221009" y="463189"/>
            <a:ext cx="361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However…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2528213">
            <a:off x="7495881" y="4141674"/>
            <a:ext cx="361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Additionally…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5400000">
            <a:off x="4317352" y="5193514"/>
            <a:ext cx="361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Also…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32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62</Words>
  <Application>Microsoft Office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Revisit Lesson: Session 3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Revisit: Session 3</dc:title>
  <dc:creator>User</dc:creator>
  <cp:lastModifiedBy>User</cp:lastModifiedBy>
  <cp:revision>4</cp:revision>
  <cp:lastPrinted>2017-10-30T10:28:19Z</cp:lastPrinted>
  <dcterms:created xsi:type="dcterms:W3CDTF">2017-10-30T10:16:43Z</dcterms:created>
  <dcterms:modified xsi:type="dcterms:W3CDTF">2017-10-30T19:26:05Z</dcterms:modified>
</cp:coreProperties>
</file>