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6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50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9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9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5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2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8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36FC-75C7-47C1-A06B-2A5654E1546D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59FE-214B-4C6B-B811-8A752DB51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224" y="122829"/>
            <a:ext cx="11850806" cy="1640220"/>
          </a:xfrm>
        </p:spPr>
        <p:txBody>
          <a:bodyPr>
            <a:normAutofit fontScale="90000"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How well organised was the Weimar </a:t>
            </a:r>
            <a:r>
              <a:rPr lang="en-GB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Constitution</a:t>
            </a:r>
            <a:r>
              <a:rPr lang="en-GB" u="sng" dirty="0" smtClean="0">
                <a:latin typeface="Franklin Gothic Demi Cond" panose="020B0706030402020204" pitchFamily="34" charset="0"/>
              </a:rPr>
              <a:t>? 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702" y="2035412"/>
            <a:ext cx="6009564" cy="1939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how the Weimar Constitution was organised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</a:t>
            </a:r>
            <a:r>
              <a:rPr lang="en-GB" sz="2800" dirty="0" smtClean="0">
                <a:latin typeface="Franklin Gothic Demi Cond" panose="020B0706030402020204" pitchFamily="34" charset="0"/>
              </a:rPr>
              <a:t> its strengths and weaknesses 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5702" y="4372970"/>
            <a:ext cx="6009564" cy="1951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 smtClean="0"/>
              <a:t>Starter: </a:t>
            </a:r>
            <a:r>
              <a:rPr lang="en-GB" sz="4000" dirty="0" smtClean="0"/>
              <a:t>What prevented Germany from plunging itself into anarchy in 1918?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150" y="1401802"/>
            <a:ext cx="5213350" cy="59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290592"/>
            <a:ext cx="6032500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 November 1918, the ‘Council of Representatives’ took power of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Ebert announced there would be elections to elect a new government.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January 1919, the first democratic elections were held.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40% of the seats went to moderate parties (SPD and Centre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February 1919, the new government met up in a small town called Weimar.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 31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July, the new government signed a new constitution.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Frederick Ebert was elected President, Phillip </a:t>
            </a:r>
            <a:r>
              <a:rPr lang="en-GB" sz="2000" dirty="0" err="1" smtClean="0"/>
              <a:t>Schiedemann</a:t>
            </a:r>
            <a:r>
              <a:rPr lang="en-GB" sz="2000" dirty="0" smtClean="0"/>
              <a:t> was elected Chancellor.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603" y="159026"/>
            <a:ext cx="5603032" cy="3734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911" b="23000"/>
          <a:stretch/>
        </p:blipFill>
        <p:spPr>
          <a:xfrm>
            <a:off x="6267603" y="4023856"/>
            <a:ext cx="5603032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9"/>
            <a:ext cx="12192000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2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0"/>
            <a:ext cx="5651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did the Weimar Constitution work?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168400"/>
            <a:ext cx="5702300" cy="55707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Create a simplified diagram to show how the Weimar Republic was organised.</a:t>
            </a:r>
          </a:p>
          <a:p>
            <a:endParaRPr lang="en-GB" sz="2400" dirty="0"/>
          </a:p>
          <a:p>
            <a:r>
              <a:rPr lang="en-GB" sz="2400" dirty="0" smtClean="0"/>
              <a:t>It should contain the following key words:</a:t>
            </a:r>
          </a:p>
          <a:p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President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Chancellor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Cabinet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Reichstag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/>
              <a:t>Reichsrat</a:t>
            </a:r>
            <a:r>
              <a:rPr lang="en-GB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Electorate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r>
              <a:rPr lang="en-GB" sz="2400" dirty="0" smtClean="0"/>
              <a:t>Make sure you include what power each had, and the role it played in running the country.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224" y="122829"/>
            <a:ext cx="11850806" cy="16402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latin typeface="Franklin Gothic Demi Cond" panose="020B0706030402020204" pitchFamily="34" charset="0"/>
              </a:rPr>
              <a:t>Learning Task One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8" t="5690" r="3421" b="38142"/>
          <a:stretch/>
        </p:blipFill>
        <p:spPr>
          <a:xfrm>
            <a:off x="5924076" y="122829"/>
            <a:ext cx="6178985" cy="67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24" y="1422400"/>
            <a:ext cx="57023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German elections would use a ‘proportional representation’ voting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meant that many small parties managed to get seats in the Reichstag (in the 1920s there were over 29 of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No single party could ever get a majority, so coalitions were often formed.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Between 1919 and 1923, 9 coalition governments had been formed and collapsed.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Due to so many small, radical parties in  the Reichstag – it often became paralysed.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President often had to use Article 48.</a:t>
            </a:r>
            <a:endParaRPr lang="en-GB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224" y="122829"/>
            <a:ext cx="6749576" cy="9947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Franklin Gothic Demi Cond" panose="020B0706030402020204" pitchFamily="34" charset="0"/>
              </a:rPr>
              <a:t>Was the Weimar government doomed from the start?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Weimar National Assembly seating char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11064"/>
            <a:ext cx="5834179" cy="300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056" t="12500" r="39556" b="62326"/>
          <a:stretch/>
        </p:blipFill>
        <p:spPr>
          <a:xfrm>
            <a:off x="6024677" y="3251198"/>
            <a:ext cx="5905501" cy="32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50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24" y="1320800"/>
            <a:ext cx="57023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‘Doomed from the start’</a:t>
            </a:r>
          </a:p>
          <a:p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Do you agree with this statement about the Weimar </a:t>
            </a:r>
            <a:r>
              <a:rPr lang="en-GB" sz="3200" dirty="0" err="1" smtClean="0"/>
              <a:t>Consitution</a:t>
            </a:r>
            <a:r>
              <a:rPr lang="en-GB" sz="3200" dirty="0" smtClean="0"/>
              <a:t>?</a:t>
            </a:r>
          </a:p>
          <a:p>
            <a:pPr marL="457200" indent="-457200">
              <a:buFontTx/>
              <a:buChar char="-"/>
            </a:pP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Choose either a thumbs up or thumbs down to explain your opinion.</a:t>
            </a: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224" y="122829"/>
            <a:ext cx="11850806" cy="16402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Two</a:t>
            </a:r>
            <a:endParaRPr lang="en-GB" sz="6000" dirty="0">
              <a:latin typeface="Franklin Gothic Demi Cond" panose="020B0706030402020204" pitchFamily="34" charset="0"/>
            </a:endParaRPr>
          </a:p>
        </p:txBody>
      </p:sp>
      <p:sp>
        <p:nvSpPr>
          <p:cNvPr id="5" name="AutoShape 2" descr="Image result for thumbs up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thumbs up out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thumbs up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22829"/>
            <a:ext cx="3586162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thumbs up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05838" y="3271837"/>
            <a:ext cx="3586162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6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thumbs up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6299200" cy="62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thumbs up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870">
            <a:off x="5973353" y="323228"/>
            <a:ext cx="6374841" cy="637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1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323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How well organised was the Weimar Constitution?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cp:lastPrinted>2019-03-14T12:42:51Z</cp:lastPrinted>
  <dcterms:created xsi:type="dcterms:W3CDTF">2019-03-14T07:59:45Z</dcterms:created>
  <dcterms:modified xsi:type="dcterms:W3CDTF">2019-03-14T12:45:18Z</dcterms:modified>
</cp:coreProperties>
</file>