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9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2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0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4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7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6FEB-FC30-4171-AA9B-C6C1938CA9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CD1A-0E4E-4157-AFE8-FD5A6E5B1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21" y="0"/>
            <a:ext cx="11887200" cy="163303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Franklin Gothic Demi Cond" panose="020B0706030402020204" pitchFamily="34" charset="0"/>
              </a:rPr>
              <a:t>How was Plains Indian </a:t>
            </a: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culture</a:t>
            </a:r>
            <a:r>
              <a:rPr lang="en-GB" dirty="0" smtClean="0">
                <a:latin typeface="Franklin Gothic Demi Cond" panose="020B0706030402020204" pitchFamily="34" charset="0"/>
              </a:rPr>
              <a:t> destroyed in late 19</a:t>
            </a:r>
            <a:r>
              <a:rPr lang="en-GB" baseline="30000" dirty="0" smtClean="0">
                <a:latin typeface="Franklin Gothic Demi Cond" panose="020B0706030402020204" pitchFamily="34" charset="0"/>
              </a:rPr>
              <a:t>th</a:t>
            </a:r>
            <a:r>
              <a:rPr lang="en-GB" dirty="0" smtClean="0">
                <a:latin typeface="Franklin Gothic Demi Cond" panose="020B0706030402020204" pitchFamily="34" charset="0"/>
              </a:rPr>
              <a:t> Century?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2717" y="1780674"/>
            <a:ext cx="6079958" cy="2326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Explain the impact of the mass killing of buffalo on the Great Plains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other ways that Indian culture was destroyed.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17" y="4254416"/>
            <a:ext cx="607995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Starter: Why was the buffalo so important to the Plains Indians during the 19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Century?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972" r="12966"/>
          <a:stretch/>
        </p:blipFill>
        <p:spPr>
          <a:xfrm>
            <a:off x="6689556" y="1424490"/>
            <a:ext cx="5229727" cy="49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643730"/>
            <a:ext cx="61722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After 1871, buffalo skin could be turned into leather to make belts. Huge profits could be made from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Once the skin was removed, the rest of the buffalo was left to rot. In 1872, 1.5 million were killed for 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Railroad workers would kill them for food during </a:t>
            </a:r>
            <a:r>
              <a:rPr lang="en-GB" sz="2000" dirty="0" smtClean="0"/>
              <a:t>construction, and to clear the tracks.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Bones were used for china and sugar – they sold for $</a:t>
            </a:r>
            <a:r>
              <a:rPr lang="en-GB" sz="2000" dirty="0" smtClean="0"/>
              <a:t>8.00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 </a:t>
            </a:r>
            <a:r>
              <a:rPr lang="en-GB" sz="2000" dirty="0"/>
              <a:t>estimated </a:t>
            </a:r>
            <a:r>
              <a:rPr lang="en-GB" sz="2000" dirty="0" smtClean="0"/>
              <a:t>31 million </a:t>
            </a:r>
            <a:r>
              <a:rPr lang="en-GB" sz="2000" dirty="0"/>
              <a:t>buffalo were killed between the years of 1868 and 1881 with only 500 buffalo left by the year of 1885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50812"/>
            <a:ext cx="5441950" cy="656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150812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Why kill the buffalo on the Great Plains?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hunting buffalo 1800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-682625"/>
            <a:ext cx="12192000" cy="95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2688" y="-1585913"/>
            <a:ext cx="13668375" cy="101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201"/>
            <a:ext cx="12192000" cy="95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6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11" y="393700"/>
            <a:ext cx="27432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48" y="330200"/>
            <a:ext cx="2997388" cy="452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049" y="2794000"/>
            <a:ext cx="2952750" cy="393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" y="139700"/>
            <a:ext cx="642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One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1223070"/>
            <a:ext cx="47244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 a class, read through p.91. </a:t>
            </a:r>
          </a:p>
          <a:p>
            <a:endParaRPr lang="en-GB" sz="2800" dirty="0"/>
          </a:p>
          <a:p>
            <a:r>
              <a:rPr lang="en-GB" sz="2800" dirty="0" smtClean="0"/>
              <a:t>For each American figure, explain how the extermination of the buffalo effected them.</a:t>
            </a:r>
          </a:p>
          <a:p>
            <a:endParaRPr lang="en-GB" sz="2800" dirty="0"/>
          </a:p>
          <a:p>
            <a:r>
              <a:rPr lang="en-GB" sz="2800" dirty="0" smtClean="0"/>
              <a:t>Remember – some benefitted, some did not!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495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1" y="114300"/>
            <a:ext cx="1968289" cy="2624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43" y="2324804"/>
            <a:ext cx="2236149" cy="2236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643" y="155440"/>
            <a:ext cx="2135684" cy="3221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37" y="3883630"/>
            <a:ext cx="2211806" cy="294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368" y="114300"/>
            <a:ext cx="325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Previous deals gave Indians the right to hunt on large areas outside the reservation as long as the buffalo were there. With the buffalo gone, these deals were void.</a:t>
            </a:r>
          </a:p>
          <a:p>
            <a:endParaRPr lang="en-GB" sz="1600" dirty="0">
              <a:solidFill>
                <a:srgbClr val="00B050"/>
              </a:solidFill>
            </a:endParaRPr>
          </a:p>
          <a:p>
            <a:r>
              <a:rPr lang="en-GB" sz="1600" dirty="0" smtClean="0">
                <a:solidFill>
                  <a:srgbClr val="00B050"/>
                </a:solidFill>
              </a:rPr>
              <a:t>With less reliance on buffalo, it would force Indians to farm or ask the government for food. This gave the government power over the Indians.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662" y="3819284"/>
            <a:ext cx="325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Buffalo allowed white hunters to make huge profits, as their hide was worth $3. 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Also – less buffalo opened up the Great Plains for cattle ranching. 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010" y="3442878"/>
            <a:ext cx="3505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Forced many to start cattle ranching to survive.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Reservation Indians became 100% dependent on the U.S. government for food.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Government could punish Indians with less rations for rebelling.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Many Indians died from diseases like flu and measles.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63" y="1018088"/>
            <a:ext cx="5099384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Each group will be given sugar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Y</a:t>
            </a:r>
            <a:r>
              <a:rPr lang="en-GB" sz="2800" dirty="0" smtClean="0"/>
              <a:t>ou will be given one area to look 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On your paper, you should design a graffiti board to teach the class about how this destroyed Native American culture.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15081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Two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6821" y="504755"/>
            <a:ext cx="62564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B050"/>
                </a:solidFill>
              </a:rPr>
              <a:t>Dark green group – The Dawes Act (1887)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Light green group – Shrinking the reservations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C000"/>
                </a:solidFill>
              </a:rPr>
              <a:t>Orange group – The use of government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70C0"/>
                </a:solidFill>
              </a:rPr>
              <a:t>Blue groups – Reducing the power of tribal chiefs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374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How was Plains Indian culture destroyed in late 19th Century?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2019-02-27T13:59:58Z</dcterms:created>
  <dcterms:modified xsi:type="dcterms:W3CDTF">2019-02-27T16:08:17Z</dcterms:modified>
</cp:coreProperties>
</file>