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4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2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5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0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7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6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8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5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0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8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299D-505D-4A53-B4B0-1067014F506E}" type="datetimeFigureOut">
              <a:rPr lang="en-GB" smtClean="0"/>
              <a:t>13/09/2019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9ACB-B7F2-46AD-9FA0-160F56193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J2DKtmNoiK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32" y="-200845"/>
            <a:ext cx="11850468" cy="1166045"/>
          </a:xfrm>
        </p:spPr>
        <p:txBody>
          <a:bodyPr>
            <a:normAutofit/>
          </a:bodyPr>
          <a:lstStyle/>
          <a:p>
            <a:pPr algn="l"/>
            <a:r>
              <a:rPr lang="en-GB" u="sng" dirty="0" smtClean="0">
                <a:latin typeface="Franklin Gothic Demi Cond" panose="020B0706030402020204" pitchFamily="34" charset="0"/>
              </a:rPr>
              <a:t>Was Edward the Confessor a weak king?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32" y="1788868"/>
            <a:ext cx="6794500" cy="190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Describe the various threats that could effect order in the Anglo-Saxon kingdom.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Explain how the Saxons attempted to improve security.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6432" y="3998668"/>
            <a:ext cx="6794500" cy="164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Starter: </a:t>
            </a:r>
            <a:r>
              <a:rPr lang="en-GB" dirty="0" smtClean="0"/>
              <a:t>Please make sure you have completed your ‘hierarchy’ diagram from last lesson.</a:t>
            </a:r>
          </a:p>
          <a:p>
            <a:pPr algn="l"/>
            <a:r>
              <a:rPr lang="en-GB" dirty="0" smtClean="0"/>
              <a:t>If/when completed, have a go at the crossword puzzle to get to grips with key words.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00" y="1398342"/>
            <a:ext cx="4889500" cy="2750344"/>
          </a:xfrm>
          <a:prstGeom prst="rect">
            <a:avLst/>
          </a:prstGeom>
        </p:spPr>
      </p:pic>
      <p:pic>
        <p:nvPicPr>
          <p:cNvPr id="1026" name="Picture 2" descr="Image result for anglo saxon hierarch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7400" y="4380884"/>
            <a:ext cx="4889500" cy="24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610258"/>
            <a:ext cx="5956300" cy="5078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Manage the law and order of the kingdom.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Deal with any external threats to the kingdom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Deal with any followers who disobey orders.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Produce a male heir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dirty="0" smtClean="0"/>
              <a:t>Have the support of the Church.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9400" y="40598"/>
            <a:ext cx="646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qualities</a:t>
            </a:r>
            <a:r>
              <a:rPr lang="en-GB" sz="4800" dirty="0" smtClean="0">
                <a:latin typeface="Franklin Gothic Demi Cond" panose="020B0706030402020204" pitchFamily="34" charset="0"/>
              </a:rPr>
              <a:t> made a good Anglo-Saxon king?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226" r="16451" b="17001"/>
          <a:stretch/>
        </p:blipFill>
        <p:spPr>
          <a:xfrm>
            <a:off x="6451600" y="186314"/>
            <a:ext cx="5537200" cy="65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1409700"/>
            <a:ext cx="5727700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Wessex was the most powerful earldom in England, and the Godwin family owned so much land that they were rich as the king. (</a:t>
            </a:r>
            <a:r>
              <a:rPr lang="en-GB" sz="2000" dirty="0" err="1" smtClean="0"/>
              <a:t>Tostig</a:t>
            </a:r>
            <a:r>
              <a:rPr lang="en-GB" sz="2000" dirty="0" smtClean="0"/>
              <a:t> in Northumbria, Godwin in Wessex, </a:t>
            </a:r>
            <a:r>
              <a:rPr lang="en-GB" sz="2000" dirty="0" err="1" smtClean="0"/>
              <a:t>Gyrth</a:t>
            </a:r>
            <a:r>
              <a:rPr lang="en-GB" sz="2000" dirty="0" smtClean="0"/>
              <a:t> in East Anglia)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 err="1" smtClean="0"/>
              <a:t>Godwins</a:t>
            </a:r>
            <a:r>
              <a:rPr lang="en-GB" sz="2000" dirty="0" smtClean="0"/>
              <a:t> directly ruled over 2 of the 5 main earldoms in England.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were lords to so many </a:t>
            </a:r>
            <a:r>
              <a:rPr lang="en-GB" sz="2000" dirty="0" err="1" smtClean="0"/>
              <a:t>thegns</a:t>
            </a:r>
            <a:r>
              <a:rPr lang="en-GB" sz="2000" dirty="0" smtClean="0"/>
              <a:t> that they were militarily much more powerful than Edward.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Godwin had blocked many of Edward’s decisions e.g. introducing Normans to important positions in the Church.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1050, Edward decided to do something to deal with the Godwinson's.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101600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How was Earl Godwin a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threat</a:t>
            </a:r>
            <a:r>
              <a:rPr lang="en-GB" sz="3600" dirty="0" smtClean="0">
                <a:latin typeface="Franklin Gothic Demi Cond" panose="020B0706030402020204" pitchFamily="34" charset="0"/>
              </a:rPr>
              <a:t> to Edward?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00" y="101600"/>
            <a:ext cx="5740400" cy="3228975"/>
          </a:xfrm>
          <a:prstGeom prst="rect">
            <a:avLst/>
          </a:prstGeom>
        </p:spPr>
      </p:pic>
      <p:sp>
        <p:nvSpPr>
          <p:cNvPr id="5" name="AutoShape 2" descr="Image result for House of Godwi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3448049"/>
            <a:ext cx="2997200" cy="3040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800" y="3470094"/>
            <a:ext cx="2714625" cy="301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101600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How did Edward try to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deal </a:t>
            </a:r>
            <a:r>
              <a:rPr lang="en-GB" sz="3600" dirty="0" smtClean="0">
                <a:latin typeface="Franklin Gothic Demi Cond" panose="020B0706030402020204" pitchFamily="34" charset="0"/>
              </a:rPr>
              <a:t>with Godwin?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00" y="6384965"/>
            <a:ext cx="656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https://www.youtube.com/watch?v=J2DKtmNoiKg</a:t>
            </a:r>
            <a:r>
              <a:rPr lang="en-GB" dirty="0" smtClean="0"/>
              <a:t>  (09:40 – 12:32)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1509" y="1245096"/>
            <a:ext cx="5981700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Edward teamed up with his close ally Robert of </a:t>
            </a:r>
            <a:r>
              <a:rPr lang="en-GB" sz="2000" dirty="0" err="1" smtClean="0"/>
              <a:t>Jumièges</a:t>
            </a:r>
            <a:r>
              <a:rPr lang="en-GB" sz="2000" dirty="0"/>
              <a:t> </a:t>
            </a:r>
            <a:r>
              <a:rPr lang="en-GB" sz="2000" dirty="0" smtClean="0"/>
              <a:t>(from Normandy)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1050, Edward invited Robert to come to England from Normandy to become Archbishop of Canterbury.  Knowing this would anger Godwin, he told them to land at Dover in Wessex.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Robert’s men were attacked in Dover, Edward demanded that Godwin punish the men responsible.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When Godwin refused, Edward and the Earls of Mercia and Northumbria forced Godwin and his family into exile. 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1051, Godwin returned with an army from Europe. To prevent a war, Edward restored his family’s power.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318" y="3420031"/>
            <a:ext cx="5779911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318" y="50800"/>
            <a:ext cx="3166782" cy="331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918" y="101600"/>
            <a:ext cx="2397482" cy="32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387"/>
          <a:stretch/>
        </p:blipFill>
        <p:spPr>
          <a:xfrm>
            <a:off x="0" y="4134191"/>
            <a:ext cx="2786834" cy="2711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700" y="165100"/>
            <a:ext cx="58293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other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threats</a:t>
            </a:r>
            <a:r>
              <a:rPr lang="en-GB" sz="3600" dirty="0" smtClean="0">
                <a:latin typeface="Franklin Gothic Demi Cond" panose="020B0706030402020204" pitchFamily="34" charset="0"/>
              </a:rPr>
              <a:t> were there to Edward’s kingdom?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714500"/>
            <a:ext cx="5854700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External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Raids from Vikings and Germans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Raids from the Welsh on the border</a:t>
            </a:r>
          </a:p>
          <a:p>
            <a:endParaRPr lang="en-GB" sz="2000" dirty="0"/>
          </a:p>
          <a:p>
            <a:r>
              <a:rPr lang="en-GB" sz="2000" b="1" u="sng" dirty="0" smtClean="0"/>
              <a:t>Internal threats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Blood feuds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Crime in villages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Earl Godwin of Wessex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584" y="3453437"/>
            <a:ext cx="5556920" cy="3194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584" y="103584"/>
            <a:ext cx="5556920" cy="3221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170348"/>
            <a:ext cx="375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ranklin Gothic Demi Cond" panose="020B0706030402020204" pitchFamily="34" charset="0"/>
              </a:rPr>
              <a:t>The Viking’s had been raiding England regularly since AD793.  To help deal with it, the Saxons had a ‘geld tax’. The money from this would be used to pay off the Vikings to stop them raiding!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425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Demi Cond</vt:lpstr>
      <vt:lpstr>Office Theme</vt:lpstr>
      <vt:lpstr>Was Edward the Confessor a weak king?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secure was Anglo-Saxon England?</dc:title>
  <dc:creator>User</dc:creator>
  <cp:lastModifiedBy>Jack Johnston</cp:lastModifiedBy>
  <cp:revision>25</cp:revision>
  <dcterms:created xsi:type="dcterms:W3CDTF">2018-09-06T14:33:31Z</dcterms:created>
  <dcterms:modified xsi:type="dcterms:W3CDTF">2019-09-13T06:59:27Z</dcterms:modified>
</cp:coreProperties>
</file>