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7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0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8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5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4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9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9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5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9B65-6998-4B1A-960C-B1AF0096B1B2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C358-65AD-4EFD-8336-FC7FE5C64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101600"/>
            <a:ext cx="9144000" cy="1300163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How much trouble was Germany in by 1918?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3945" y="1549092"/>
            <a:ext cx="738065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this lesson, we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Franklin Gothic Demi Cond" panose="020B0706030402020204" pitchFamily="34" charset="0"/>
              </a:rPr>
              <a:t>Describe the problems that existed in Germany in 1918.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Franklin Gothic Demi Cond" panose="020B0706030402020204" pitchFamily="34" charset="0"/>
              </a:rPr>
              <a:t>Explain how </a:t>
            </a:r>
            <a:r>
              <a:rPr lang="en-GB" sz="2400" dirty="0" err="1" smtClean="0">
                <a:latin typeface="Franklin Gothic Demi Cond" panose="020B0706030402020204" pitchFamily="34" charset="0"/>
              </a:rPr>
              <a:t>Frederich</a:t>
            </a:r>
            <a:r>
              <a:rPr lang="en-GB" sz="2400" dirty="0" smtClean="0">
                <a:latin typeface="Franklin Gothic Demi Cond" panose="020B0706030402020204" pitchFamily="34" charset="0"/>
              </a:rPr>
              <a:t> Ebert prevented Germany from plunging into Civil War.</a:t>
            </a:r>
            <a:endParaRPr lang="en-GB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01600" y="3255755"/>
            <a:ext cx="7493000" cy="35394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Starter</a:t>
            </a:r>
            <a:r>
              <a:rPr lang="en-GB" sz="2800" dirty="0" smtClean="0"/>
              <a:t>: </a:t>
            </a:r>
            <a:r>
              <a:rPr lang="en-GB" sz="2800" b="1" i="1" dirty="0" smtClean="0"/>
              <a:t>How much do you know of German and its history?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What is a Kaiser?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By a republic; what do we mean?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What is the capital of Germany?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What is a constitution?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If someone is a communist; what do they believe?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87" y="898867"/>
            <a:ext cx="4189413" cy="57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84531"/>
            <a:ext cx="60325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During the First World War, over two million Germans had died and four million wounded (55% of all German soldiers)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Allied naval blockade had caused massive food shortages and over 750,000 deaths.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Stuttgart, workers went on strike and demonstrated in the streets. </a:t>
            </a:r>
            <a:r>
              <a:rPr lang="en-GB" sz="2400" dirty="0"/>
              <a:t> </a:t>
            </a:r>
            <a:r>
              <a:rPr lang="en-GB" sz="2400" dirty="0" smtClean="0"/>
              <a:t>In Hannover soldiers refused to stop protestors.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Berlin it was clear that Kaiser Wilhelm II and his ministers had lost control.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458" y="43943"/>
            <a:ext cx="5557612" cy="2881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5930"/>
            <a:ext cx="603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The situation in Germany by 1918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458" y="3012832"/>
            <a:ext cx="5621112" cy="37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0300" y="377378"/>
            <a:ext cx="584200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 1918, Kaiser Wilhelm II abdicated.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Members of the Reichstag began to put things in place to establish a new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aim was to create a government of centre politicians. The centrists aimed to prevent the extreme left and right from seizing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Politicians like Philip </a:t>
            </a:r>
            <a:r>
              <a:rPr lang="en-GB" sz="2400" dirty="0" err="1" smtClean="0"/>
              <a:t>Schiedemann</a:t>
            </a:r>
            <a:r>
              <a:rPr lang="en-GB" sz="2400" dirty="0" smtClean="0"/>
              <a:t> and </a:t>
            </a:r>
            <a:r>
              <a:rPr lang="en-GB" sz="2400" dirty="0" err="1" smtClean="0"/>
              <a:t>Frederich</a:t>
            </a:r>
            <a:r>
              <a:rPr lang="en-GB" sz="2400" dirty="0" smtClean="0"/>
              <a:t> Ebert of the Social Democratic Party (SDP) appealed for a peaceful transition.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334" b="5071"/>
          <a:stretch/>
        </p:blipFill>
        <p:spPr>
          <a:xfrm>
            <a:off x="101600" y="241300"/>
            <a:ext cx="5969000" cy="308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3543300"/>
            <a:ext cx="5969000" cy="31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5447" cy="70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Two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" y="44689"/>
            <a:ext cx="48387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Green Groups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Foreign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Domestic problems</a:t>
            </a:r>
          </a:p>
          <a:p>
            <a:endParaRPr lang="en-GB" sz="2400" dirty="0"/>
          </a:p>
          <a:p>
            <a:r>
              <a:rPr lang="en-GB" sz="2400" dirty="0" smtClean="0"/>
              <a:t>For each, explain what issues were occurring and how dangerous they were to Germany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3409321"/>
            <a:ext cx="488950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Blue Groups</a:t>
            </a:r>
          </a:p>
          <a:p>
            <a:endParaRPr lang="en-GB" sz="2400" dirty="0" smtClean="0"/>
          </a:p>
          <a:p>
            <a:r>
              <a:rPr lang="en-GB" sz="2400" dirty="0" smtClean="0"/>
              <a:t>‘Revolution in Germany!’</a:t>
            </a:r>
          </a:p>
          <a:p>
            <a:endParaRPr lang="en-GB" sz="2400" dirty="0"/>
          </a:p>
          <a:p>
            <a:r>
              <a:rPr lang="en-GB" sz="2400" dirty="0" smtClean="0"/>
              <a:t>Provide examples from 1918 to support this headline of Germany from the New York Herald.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65100"/>
            <a:ext cx="3844648" cy="2377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00" y="2707879"/>
            <a:ext cx="5105400" cy="2356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925" y="2693938"/>
            <a:ext cx="3394075" cy="2517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44689"/>
            <a:ext cx="4572000" cy="2663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00" y="4430896"/>
            <a:ext cx="4480808" cy="24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5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Two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65100"/>
            <a:ext cx="48387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Green Groups</a:t>
            </a:r>
          </a:p>
          <a:p>
            <a:endParaRPr lang="en-GB" sz="2400" dirty="0"/>
          </a:p>
          <a:p>
            <a:r>
              <a:rPr lang="en-GB" sz="2400" dirty="0" smtClean="0"/>
              <a:t>For each of the following problems, explain how Ebert solved them: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Lack of army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Lack of industrial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Lack of trade union support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3500299"/>
            <a:ext cx="49403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Blue Groups</a:t>
            </a:r>
          </a:p>
          <a:p>
            <a:endParaRPr lang="en-GB" sz="2400" dirty="0" smtClean="0"/>
          </a:p>
          <a:p>
            <a:r>
              <a:rPr lang="en-GB" sz="2400" dirty="0" smtClean="0"/>
              <a:t>How did </a:t>
            </a:r>
            <a:r>
              <a:rPr lang="en-GB" sz="2400" dirty="0" err="1" smtClean="0"/>
              <a:t>Frederich</a:t>
            </a:r>
            <a:r>
              <a:rPr lang="en-GB" sz="2400" dirty="0" smtClean="0"/>
              <a:t> Ebert make sure that the German government continued to work?</a:t>
            </a:r>
          </a:p>
          <a:p>
            <a:endParaRPr lang="en-GB" sz="2400" dirty="0"/>
          </a:p>
          <a:p>
            <a:r>
              <a:rPr lang="en-GB" sz="2400" dirty="0" smtClean="0"/>
              <a:t>How did he get people on the side of the centrists?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00" y="165100"/>
            <a:ext cx="7133553" cy="10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3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47" y="1562100"/>
            <a:ext cx="2845321" cy="4309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" y="183634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Promised General </a:t>
            </a:r>
            <a:r>
              <a:rPr lang="en-GB" sz="2400" dirty="0" err="1" smtClean="0"/>
              <a:t>Groener</a:t>
            </a:r>
            <a:r>
              <a:rPr lang="en-GB" sz="2400" dirty="0" smtClean="0"/>
              <a:t> that a new government would not reform the army and would seek peace with the Allies.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100" y="43561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Promised trade unions that a new government would support a limit on working hours per week and would seek a fair peace treaty with Allies.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0714" y="183634"/>
            <a:ext cx="4462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Promised industrialist that his government would not nationalise industry. He was the best way of stopping a Communist government from seizing power.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0713" y="4725432"/>
            <a:ext cx="4462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 convinced civil servants of the previous government to continue working. That way the day-to-day running's of government still worked e.g. taxes being collected</a:t>
            </a:r>
          </a:p>
        </p:txBody>
      </p:sp>
    </p:spTree>
    <p:extLst>
      <p:ext uri="{BB962C8B-B14F-4D97-AF65-F5344CB8AC3E}">
        <p14:creationId xmlns:p14="http://schemas.microsoft.com/office/powerpoint/2010/main" val="297836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How much trouble was Germany in by 1918?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trouble was Germany in by 1918?</dc:title>
  <dc:creator>User</dc:creator>
  <cp:lastModifiedBy>User</cp:lastModifiedBy>
  <cp:revision>5</cp:revision>
  <dcterms:created xsi:type="dcterms:W3CDTF">2019-03-12T19:19:09Z</dcterms:created>
  <dcterms:modified xsi:type="dcterms:W3CDTF">2019-03-12T19:59:36Z</dcterms:modified>
</cp:coreProperties>
</file>