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3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6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6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9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0B1C-2384-410E-A292-9FCCB26D5A9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5BD2-6E28-4996-805F-EF2F419DA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418" y="220969"/>
            <a:ext cx="9144000" cy="1020763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u="sng" dirty="0" smtClean="0"/>
              <a:t>How much did preventions change during the Renaissance?</a:t>
            </a:r>
            <a:endParaRPr lang="en-GB" sz="4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3200" y="1919605"/>
            <a:ext cx="64897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this lesson, we will: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Describe ways in which people tried to prevent disease in the Medieval and Renaissance periods (1200 – 1700)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Assess to what extent their was a change or a continuity.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4832152"/>
            <a:ext cx="64897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Starter:  </a:t>
            </a:r>
            <a:r>
              <a:rPr lang="en-GB" sz="2400" dirty="0" smtClean="0"/>
              <a:t>To the right you will see a picture. Identify whether it is a medieval or a renaissance way of treating illness.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957" y="971549"/>
            <a:ext cx="4999843" cy="55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88382"/>
            <a:ext cx="114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Medieval</a:t>
            </a:r>
            <a:r>
              <a:rPr lang="en-GB" sz="3200" dirty="0" smtClean="0"/>
              <a:t> Preventative </a:t>
            </a:r>
            <a:r>
              <a:rPr lang="en-GB" sz="3200" dirty="0" smtClean="0"/>
              <a:t>Measures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8100" y="830529"/>
            <a:ext cx="1277199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Church said to stay healthy you had to lead a life free of sin. Pray regularly and offer tithes to the Church.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4802" y="3586040"/>
            <a:ext cx="2535398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Regimen </a:t>
            </a:r>
            <a:r>
              <a:rPr lang="en-GB" sz="1600" dirty="0" err="1" smtClean="0"/>
              <a:t>Sanitatis</a:t>
            </a:r>
            <a:r>
              <a:rPr lang="en-GB" sz="1600" dirty="0" smtClean="0"/>
              <a:t> were a set of rules for a physician to help a patient stay in good health. It was often tailored to the lifestyle of the patient. Advice included regular bathing in a public bath or river. People were told to wash their hands before and after very meal. Houses had to be kept clean and smelling nice.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8" y="813375"/>
            <a:ext cx="2632604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7128"/>
          <a:stretch/>
        </p:blipFill>
        <p:spPr>
          <a:xfrm>
            <a:off x="190500" y="3699818"/>
            <a:ext cx="3825552" cy="2819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2200" y="830529"/>
            <a:ext cx="4457700" cy="18158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and when you ate were very important in preventing an imbalance. Eating too much was seen as a cause of illness. Several kings during this period died as a result of eating too much, or having too rich a diet. For example,  Edward I died of dysentery in 1307 whilst marching north to fight the Scottish king, Robert the Bruce.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9450"/>
          <a:stretch/>
        </p:blipFill>
        <p:spPr>
          <a:xfrm>
            <a:off x="4502149" y="813375"/>
            <a:ext cx="2743200" cy="2177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45028" y="3340675"/>
            <a:ext cx="253383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Due to the belief in miasmic theory, many believed that having a sweet smelling home would ensure health and vitality. Hence why incense was often burned both in houses and in the Church!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9978"/>
          <a:stretch/>
        </p:blipFill>
        <p:spPr>
          <a:xfrm>
            <a:off x="6808950" y="3385074"/>
            <a:ext cx="2507328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88382"/>
            <a:ext cx="114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Renaissance</a:t>
            </a:r>
            <a:r>
              <a:rPr lang="en-GB" sz="3200" dirty="0" smtClean="0"/>
              <a:t> </a:t>
            </a:r>
            <a:r>
              <a:rPr lang="en-GB" sz="3200" dirty="0" smtClean="0"/>
              <a:t>Preventative </a:t>
            </a:r>
            <a:r>
              <a:rPr lang="en-GB" sz="3200" dirty="0" smtClean="0"/>
              <a:t>Measures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100" y="830529"/>
            <a:ext cx="170179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Practise things in moderation e.g. not too much fatty food, not be too lazy. </a:t>
            </a:r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33899" y="3586040"/>
            <a:ext cx="2535398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People would change their surroundings (move away from the disease). Maybe to better weather. People would use barometers and thermometers to measure and record weather conditions. </a:t>
            </a:r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624732" y="830529"/>
            <a:ext cx="3275167" cy="206210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Cleanliness was still important. Bathing was less important after arrival of syphilis (spread through bathhouses via STI). People would rub themselves with linen and change their clothes regularly. Regimen </a:t>
            </a:r>
            <a:r>
              <a:rPr lang="en-GB" sz="1600" dirty="0" err="1" smtClean="0"/>
              <a:t>Sanitatis</a:t>
            </a:r>
            <a:r>
              <a:rPr lang="en-GB" sz="1600" dirty="0" smtClean="0"/>
              <a:t> still used, but not as much.</a:t>
            </a:r>
            <a:endParaRPr lang="en-GB" sz="1600" dirty="0" smtClean="0"/>
          </a:p>
        </p:txBody>
      </p:sp>
      <p:pic>
        <p:nvPicPr>
          <p:cNvPr id="1026" name="Picture 2" descr="Image result for no fatt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15"/>
            <a:ext cx="2587722" cy="21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66066" y="3586039"/>
            <a:ext cx="253383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Miasmic theory still believed – people began to tidy up the streets and would be fined for litter. Projects were set up to drain swamps and bogs, remove sewage and clear rubbish (often by criminals)</a:t>
            </a:r>
            <a:endParaRPr lang="en-GB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198378"/>
            <a:ext cx="3945935" cy="2630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451" y="673158"/>
            <a:ext cx="3437730" cy="2551440"/>
          </a:xfrm>
          <a:prstGeom prst="rect">
            <a:avLst/>
          </a:prstGeom>
        </p:spPr>
      </p:pic>
      <p:pic>
        <p:nvPicPr>
          <p:cNvPr id="1028" name="Picture 4" descr="Image result for picking up litter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34" y="3512110"/>
            <a:ext cx="1840493" cy="24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1300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Learning</a:t>
            </a:r>
            <a:r>
              <a:rPr lang="en-GB" sz="3200" dirty="0" smtClean="0"/>
              <a:t> Tasks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30300"/>
            <a:ext cx="5422900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Take the subheading: </a:t>
            </a:r>
            <a:r>
              <a:rPr lang="en-GB" sz="2400" b="1" i="1" dirty="0" smtClean="0"/>
              <a:t>Preventing disease in the Medieval and Renaissance periods (1200 – 1700)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Draw a table with two columns: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Things that stayed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Things that 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3.   In each column, give examples from the Medieval and Renaissance periods. Use the information on pp.26-27 and  pp.50 -51 to help you.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64345"/>
              </p:ext>
            </p:extLst>
          </p:nvPr>
        </p:nvGraphicFramePr>
        <p:xfrm>
          <a:off x="6019800" y="241300"/>
          <a:ext cx="5994400" cy="636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181038834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21743613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GB" dirty="0" smtClean="0"/>
                        <a:t>Things that stayed</a:t>
                      </a:r>
                      <a:r>
                        <a:rPr lang="en-GB" baseline="0" dirty="0" smtClean="0"/>
                        <a:t> the same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Things</a:t>
                      </a:r>
                      <a:r>
                        <a:rPr lang="en-GB" baseline="0" dirty="0" smtClean="0"/>
                        <a:t> that changed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433014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The belief</a:t>
                      </a:r>
                      <a:r>
                        <a:rPr lang="en-GB" baseline="0" dirty="0" smtClean="0"/>
                        <a:t> in miasmic theory. Medieval people would use incense and nice smells to purify the air, Renaissance people would tidy streets and drain swamps to stop bad smells.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The idea that weather was</a:t>
                      </a:r>
                      <a:r>
                        <a:rPr lang="en-GB" baseline="0" dirty="0" smtClean="0"/>
                        <a:t> linked to disease. Medieval people tended to stay in their village during outbreaks, but Renaissance people would move to better climates e.g. countryside.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7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0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1300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Recap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9900" y="1447800"/>
            <a:ext cx="5448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Without looking at your notes, or a book, can you identify whether the image is: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Medieval belief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Renaissance belief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Both</a:t>
            </a:r>
            <a:endParaRPr lang="en-GB" sz="3200" dirty="0"/>
          </a:p>
        </p:txBody>
      </p:sp>
      <p:pic>
        <p:nvPicPr>
          <p:cNvPr id="4" name="Picture 2" descr="Image result for no fatt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135580"/>
            <a:ext cx="2587722" cy="21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eing c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529552"/>
            <a:ext cx="2829325" cy="18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62" y="2404804"/>
            <a:ext cx="4948238" cy="3195489"/>
          </a:xfrm>
          <a:prstGeom prst="rect">
            <a:avLst/>
          </a:prstGeom>
        </p:spPr>
      </p:pic>
      <p:sp>
        <p:nvSpPr>
          <p:cNvPr id="6" name="AutoShape 4" descr="Image result for w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62" y="1993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559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much did preventions change during the Renaissance?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did preventions change during the Renaissance?</dc:title>
  <dc:creator>User</dc:creator>
  <cp:lastModifiedBy>User</cp:lastModifiedBy>
  <cp:revision>8</cp:revision>
  <dcterms:created xsi:type="dcterms:W3CDTF">2018-05-14T17:51:50Z</dcterms:created>
  <dcterms:modified xsi:type="dcterms:W3CDTF">2018-05-18T11:10:17Z</dcterms:modified>
</cp:coreProperties>
</file>