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1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1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1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6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7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6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7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2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6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8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3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BCB7-374F-4CA5-A490-61403656BAC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C4DB-8144-479B-9446-7F6F69959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1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Yz439cA5w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9611" y="40790"/>
            <a:ext cx="9144000" cy="1262063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/>
              <a:t>How important was the Battle of Stamford Bridge?</a:t>
            </a:r>
            <a:endParaRPr lang="en-GB" sz="4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51038"/>
            <a:ext cx="6388100" cy="20494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GB" b="1" i="1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dirty="0" smtClean="0">
                <a:latin typeface="Franklin Gothic Demi Cond" panose="020B0706030402020204" pitchFamily="34" charset="0"/>
              </a:rPr>
              <a:t> why King Harold II was victorious at Stamford Bridge.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</a:t>
            </a:r>
            <a:r>
              <a:rPr lang="en-GB" dirty="0" smtClean="0">
                <a:latin typeface="Franklin Gothic Demi Cond" panose="020B0706030402020204" pitchFamily="34" charset="0"/>
              </a:rPr>
              <a:t> to what extent this battle helped Duke William of Normandy.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4160838"/>
            <a:ext cx="6070600" cy="2151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</a:rPr>
              <a:t>Starter: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 smtClean="0"/>
              <a:t>What was Harald </a:t>
            </a:r>
            <a:r>
              <a:rPr lang="en-GB" b="1" i="1" dirty="0" err="1" smtClean="0"/>
              <a:t>Hardrada’s</a:t>
            </a:r>
            <a:r>
              <a:rPr lang="en-GB" b="1" i="1" dirty="0" smtClean="0"/>
              <a:t> claim to the English throne in 1066?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 smtClean="0"/>
              <a:t>What was Harold Godwinson’s claim to the English throne?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78" r="20889"/>
          <a:stretch/>
        </p:blipFill>
        <p:spPr>
          <a:xfrm>
            <a:off x="7048500" y="1550258"/>
            <a:ext cx="4584700" cy="49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9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3.bp.blogspot.com/-UBg_J-XzA9Y/Vi5E8NcIKvI/AAAAAAAAFRo/HwI0m94u7mk/s1600/vikings-season-2-brothers-wa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8686"/>
            <a:ext cx="9144000" cy="68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4027" y="5589241"/>
            <a:ext cx="878497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i="1" dirty="0"/>
              <a:t>Many Vikings fought without armour, it was very hot and they left it on their boats.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12123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c/ce/Arbo_Battle-of-Stamford-Bridge-detai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4027" y="5589241"/>
            <a:ext cx="878497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i="1" dirty="0"/>
              <a:t>Eventually </a:t>
            </a:r>
            <a:r>
              <a:rPr lang="en-GB" sz="2800" b="1" i="1" dirty="0" err="1"/>
              <a:t>Hardrada</a:t>
            </a:r>
            <a:r>
              <a:rPr lang="en-GB" sz="2800" b="1" i="1" dirty="0"/>
              <a:t> was shot in the neck by an arrow. </a:t>
            </a:r>
            <a:r>
              <a:rPr lang="en-GB" sz="2800" b="1" i="1" dirty="0" err="1"/>
              <a:t>Tostig</a:t>
            </a:r>
            <a:r>
              <a:rPr lang="en-GB" sz="2800" b="1" i="1" dirty="0"/>
              <a:t> was also killed during the attack.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22478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AppData\Local\Microsoft\Windows\Temporary Internet Files\Content.IE5\CXT0QN1C\Vikings-Fjord-boat-ship-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82" y="0"/>
            <a:ext cx="9135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4027" y="5589240"/>
            <a:ext cx="878497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i="1" dirty="0"/>
              <a:t>Out of 300 ships, only 24 returned to Norway. 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35506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" y="215900"/>
            <a:ext cx="618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36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One</a:t>
            </a:r>
            <a:endParaRPr lang="en-GB" sz="36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813" t="21702" r="19741" b="9895"/>
          <a:stretch/>
        </p:blipFill>
        <p:spPr>
          <a:xfrm>
            <a:off x="190500" y="3086100"/>
            <a:ext cx="5908402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" y="1066800"/>
            <a:ext cx="62992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All targets:</a:t>
            </a:r>
          </a:p>
          <a:p>
            <a:endParaRPr lang="en-GB" sz="2400" dirty="0"/>
          </a:p>
          <a:p>
            <a:r>
              <a:rPr lang="en-GB" sz="2400" dirty="0" smtClean="0"/>
              <a:t>Using the information you have just gathered, complete the following story-board your teacher has provided you.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91300" y="759023"/>
            <a:ext cx="52705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Green groups + orange groups</a:t>
            </a:r>
          </a:p>
          <a:p>
            <a:endParaRPr lang="en-GB" sz="2800" dirty="0"/>
          </a:p>
          <a:p>
            <a:r>
              <a:rPr lang="en-GB" sz="2800" dirty="0" smtClean="0"/>
              <a:t>Explain how the Battle of Stamford Bridge was a ‘hollow’ victory for King Harold of England.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91300" y="3619500"/>
            <a:ext cx="5270500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Blue groups:</a:t>
            </a:r>
          </a:p>
          <a:p>
            <a:endParaRPr lang="en-GB" sz="2800" dirty="0" smtClean="0"/>
          </a:p>
          <a:p>
            <a:r>
              <a:rPr lang="en-GB" sz="2800" dirty="0" smtClean="0"/>
              <a:t>How did the Battle of Stamford help William of Normandy?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874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00" y="1759634"/>
            <a:ext cx="3594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Franklin Gothic Demi Cond" panose="020B0706030402020204" pitchFamily="34" charset="0"/>
              </a:rPr>
              <a:t>Explain how the Battle of Stamford Bridge was a ‘</a:t>
            </a:r>
            <a:r>
              <a:rPr lang="en-GB" sz="36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hollow</a:t>
            </a:r>
            <a:r>
              <a:rPr lang="en-GB" sz="3600" dirty="0">
                <a:latin typeface="Franklin Gothic Demi Cond" panose="020B0706030402020204" pitchFamily="34" charset="0"/>
              </a:rPr>
              <a:t>’ victory for King Harold of England.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500" y="711200"/>
            <a:ext cx="698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err="1" smtClean="0"/>
              <a:t>Hardrada</a:t>
            </a:r>
            <a:r>
              <a:rPr lang="en-GB" sz="2400" dirty="0" smtClean="0"/>
              <a:t> and </a:t>
            </a:r>
            <a:r>
              <a:rPr lang="en-GB" sz="2400" dirty="0" err="1" smtClean="0"/>
              <a:t>Tostig’s</a:t>
            </a:r>
            <a:r>
              <a:rPr lang="en-GB" sz="2400" dirty="0" smtClean="0"/>
              <a:t> invasion had drawn Harold’s forces from the South coast. This meant that the south coast was completely open to William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Edwin and </a:t>
            </a:r>
            <a:r>
              <a:rPr lang="en-GB" sz="2400" dirty="0" err="1" smtClean="0"/>
              <a:t>Morcar</a:t>
            </a:r>
            <a:r>
              <a:rPr lang="en-GB" sz="2400" dirty="0" smtClean="0"/>
              <a:t> abandoned Harold after their defeat at Gate </a:t>
            </a:r>
            <a:r>
              <a:rPr lang="en-GB" sz="2400" dirty="0" err="1" smtClean="0"/>
              <a:t>Fulford</a:t>
            </a:r>
            <a:r>
              <a:rPr lang="en-GB" sz="2400" dirty="0" smtClean="0"/>
              <a:t> – this would have weakened his army.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By having to march 185 miles north, and then south, Harold would have exhausted his </a:t>
            </a:r>
            <a:r>
              <a:rPr lang="en-GB" sz="2400" dirty="0" err="1" smtClean="0"/>
              <a:t>housecarls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</a:t>
            </a:r>
          </a:p>
          <a:p>
            <a:r>
              <a:rPr lang="en-GB" sz="2400" dirty="0" smtClean="0"/>
              <a:t>4.  His victory would have made him over-confident.   	Instead of waiting for William in London, he 	decided to rush into battle at Hastings.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4260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3140" y="3345959"/>
            <a:ext cx="3412936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Was a direct descendent from King Cnut. </a:t>
            </a:r>
          </a:p>
          <a:p>
            <a:endParaRPr lang="en-GB" dirty="0"/>
          </a:p>
          <a:p>
            <a:r>
              <a:rPr lang="en-GB" dirty="0"/>
              <a:t>After the death of Magnus, the throne should have passed to </a:t>
            </a:r>
            <a:r>
              <a:rPr lang="en-GB" dirty="0" err="1"/>
              <a:t>Hardrada’s</a:t>
            </a:r>
            <a:r>
              <a:rPr lang="en-GB" dirty="0"/>
              <a:t> father but instead it went to Edward.</a:t>
            </a:r>
          </a:p>
          <a:p>
            <a:endParaRPr lang="en-GB" dirty="0"/>
          </a:p>
          <a:p>
            <a:r>
              <a:rPr lang="en-GB" dirty="0"/>
              <a:t>Had huge support in the Danelaw, as well as from </a:t>
            </a:r>
            <a:r>
              <a:rPr lang="en-GB" dirty="0" err="1"/>
              <a:t>Tostig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12024" y="3021232"/>
            <a:ext cx="4124724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Was Edward’s brother-in-law</a:t>
            </a:r>
          </a:p>
          <a:p>
            <a:endParaRPr lang="en-GB" dirty="0"/>
          </a:p>
          <a:p>
            <a:r>
              <a:rPr lang="en-GB" dirty="0"/>
              <a:t>Had been running the kingdom during Edward’s ill-health.</a:t>
            </a:r>
          </a:p>
          <a:p>
            <a:endParaRPr lang="en-GB" dirty="0"/>
          </a:p>
          <a:p>
            <a:r>
              <a:rPr lang="en-GB" dirty="0"/>
              <a:t>Was a well respected warrior, politician and leader.</a:t>
            </a:r>
          </a:p>
          <a:p>
            <a:endParaRPr lang="en-GB" dirty="0"/>
          </a:p>
          <a:p>
            <a:r>
              <a:rPr lang="en-GB" dirty="0"/>
              <a:t>Had support from the Witan</a:t>
            </a:r>
          </a:p>
          <a:p>
            <a:endParaRPr lang="en-GB" dirty="0"/>
          </a:p>
          <a:p>
            <a:r>
              <a:rPr lang="en-GB" dirty="0"/>
              <a:t>Edward had promised him the throne on his deathbed.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350"/>
            <a:ext cx="4340748" cy="2170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12" y="138425"/>
            <a:ext cx="3930901" cy="219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5412" y="2420888"/>
            <a:ext cx="406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Harald, King of Norway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05444" y="2413368"/>
            <a:ext cx="406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Harold II, King of England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4341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15900"/>
            <a:ext cx="618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happened after the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defeat</a:t>
            </a:r>
            <a:r>
              <a:rPr lang="en-GB" sz="3600" dirty="0" smtClean="0">
                <a:latin typeface="Franklin Gothic Demi Cond" panose="020B0706030402020204" pitchFamily="34" charset="0"/>
              </a:rPr>
              <a:t> at Gate </a:t>
            </a:r>
            <a:r>
              <a:rPr lang="en-GB" sz="3600" dirty="0" err="1" smtClean="0">
                <a:latin typeface="Franklin Gothic Demi Cond" panose="020B0706030402020204" pitchFamily="34" charset="0"/>
              </a:rPr>
              <a:t>Fulford</a:t>
            </a:r>
            <a:r>
              <a:rPr lang="en-GB" sz="3600" dirty="0" smtClean="0">
                <a:latin typeface="Franklin Gothic Demi Cond" panose="020B0706030402020204" pitchFamily="34" charset="0"/>
              </a:rPr>
              <a:t>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00" y="1416229"/>
            <a:ext cx="63119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King Harold had heard of the invasion just before the battle at </a:t>
            </a:r>
            <a:r>
              <a:rPr lang="en-GB" sz="2400" dirty="0" err="1" smtClean="0"/>
              <a:t>Fulford</a:t>
            </a:r>
            <a:r>
              <a:rPr lang="en-GB" sz="2400" dirty="0" smtClean="0"/>
              <a:t>. He had the difficult task of raising an army as he and his earls marched 185 north to York.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It took Harold five-days to march north whilst gathering troops on the 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Hardrada</a:t>
            </a:r>
            <a:r>
              <a:rPr lang="en-GB" sz="2400" dirty="0" smtClean="0"/>
              <a:t> and </a:t>
            </a:r>
            <a:r>
              <a:rPr lang="en-GB" sz="2400" dirty="0" err="1" smtClean="0"/>
              <a:t>Tostig</a:t>
            </a:r>
            <a:r>
              <a:rPr lang="en-GB" sz="2400" dirty="0" smtClean="0"/>
              <a:t> captured York and waited on the delivery of hostages at Stamford Bridge.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last thing they expected to see was King Harold’s army!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5" t="10357" r="10692" b="11429"/>
          <a:stretch/>
        </p:blipFill>
        <p:spPr>
          <a:xfrm>
            <a:off x="6718300" y="127000"/>
            <a:ext cx="5346526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469" t="11631" r="10956" b="11980"/>
          <a:stretch/>
        </p:blipFill>
        <p:spPr>
          <a:xfrm>
            <a:off x="6705601" y="3276600"/>
            <a:ext cx="5359226" cy="29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6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15900"/>
            <a:ext cx="618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happened</a:t>
            </a:r>
            <a:r>
              <a:rPr lang="en-GB" sz="3600" dirty="0" smtClean="0">
                <a:latin typeface="Franklin Gothic Demi Cond" panose="020B0706030402020204" pitchFamily="34" charset="0"/>
              </a:rPr>
              <a:t> during the battle?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00" y="1098729"/>
            <a:ext cx="60833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Hardrada</a:t>
            </a:r>
            <a:r>
              <a:rPr lang="en-GB" sz="2400" dirty="0" smtClean="0"/>
              <a:t> and </a:t>
            </a:r>
            <a:r>
              <a:rPr lang="en-GB" sz="2400" dirty="0" err="1" smtClean="0"/>
              <a:t>Tostig</a:t>
            </a:r>
            <a:r>
              <a:rPr lang="en-GB" sz="2400" dirty="0" smtClean="0"/>
              <a:t> was so surprised to see the Saxon army, that they had no time to properly prepare.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 kill time, </a:t>
            </a:r>
            <a:r>
              <a:rPr lang="en-GB" sz="2400" dirty="0" err="1" smtClean="0"/>
              <a:t>Hardrada</a:t>
            </a:r>
            <a:r>
              <a:rPr lang="en-GB" sz="2400" dirty="0" smtClean="0"/>
              <a:t> ordered a large Viking warrior to stand on the bridge to slow down the oncoming Saxons.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Viking’s arranged themselves in a shield wall by the time the Saxons reached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Due to the element of surprise, exhaustion and the ferocity of the Saxon attack – the shield wall quickly fell.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695" t="24306" r="25208" b="24827"/>
          <a:stretch/>
        </p:blipFill>
        <p:spPr>
          <a:xfrm>
            <a:off x="6509248" y="88900"/>
            <a:ext cx="5504952" cy="3206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664" t="10937" r="11152" b="11806"/>
          <a:stretch/>
        </p:blipFill>
        <p:spPr>
          <a:xfrm>
            <a:off x="6454139" y="3441700"/>
            <a:ext cx="5560061" cy="30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6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greens.org.uk/stamford_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1938"/>
            <a:ext cx="9173249" cy="68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4869160"/>
            <a:ext cx="878497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After </a:t>
            </a:r>
            <a:r>
              <a:rPr lang="en-GB" dirty="0" err="1">
                <a:latin typeface="Comic Sans MS" panose="030F0702030302020204" pitchFamily="66" charset="0"/>
              </a:rPr>
              <a:t>Fulford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Tostig</a:t>
            </a:r>
            <a:r>
              <a:rPr lang="en-GB" dirty="0">
                <a:latin typeface="Comic Sans MS" panose="030F0702030302020204" pitchFamily="66" charset="0"/>
              </a:rPr>
              <a:t> and </a:t>
            </a:r>
            <a:r>
              <a:rPr lang="en-GB" dirty="0" err="1">
                <a:latin typeface="Comic Sans MS" panose="030F0702030302020204" pitchFamily="66" charset="0"/>
              </a:rPr>
              <a:t>Hardrada</a:t>
            </a:r>
            <a:r>
              <a:rPr lang="en-GB" dirty="0">
                <a:latin typeface="Comic Sans MS" panose="030F0702030302020204" pitchFamily="66" charset="0"/>
              </a:rPr>
              <a:t> exchanged hostages with York.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It was agreed that extra hostages would be handed over to them at Stamford Bridge.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On 25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September, something unexpected happened – King Harold attacked!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istory.com/s3static/video-thumbnails/AETN-History_VMS/865/963/History_Vikings_Shield_Wall_REV_SF_HD_still_624x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50"/>
            <a:ext cx="919003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5838" y="6185304"/>
            <a:ext cx="457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hlinkClick r:id="rId3"/>
              </a:rPr>
              <a:t>https://www.youtube.com/watch?v=TTYz439cA5w</a:t>
            </a:r>
            <a:r>
              <a:rPr lang="en-GB" alt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10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web-cdn.magnoliasoft.net/bridgeman/supersize/stc293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113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4027" y="5229201"/>
            <a:ext cx="878497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i="1" dirty="0"/>
              <a:t>Harold’s Army struggled to cross the bridge due to a large Viking warrior. He was taken out by a spear from beneath.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32441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istory.com/s3static/video-thumbnails/AETN-History_VMS/865/963/History_Vikings_Shield_Wall_REV_SF_HD_still_624x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50"/>
            <a:ext cx="919003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4027" y="5589241"/>
            <a:ext cx="878497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i="1" dirty="0"/>
              <a:t>The Viking had arranged themselves in a shield wall for extra protection but this was eventually broken.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36864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edievalists.net/wp-content/uploads/2014/03/vikings_season2-650x36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31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4027" y="5589241"/>
            <a:ext cx="878497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i="1" dirty="0"/>
              <a:t>The two forces fought for hours, many Vikings felt misled – they expected the English to hate their new king.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27765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632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Franklin Gothic Demi Cond</vt:lpstr>
      <vt:lpstr>Office Theme</vt:lpstr>
      <vt:lpstr>How important was the Battle of Stamford Bridge?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important was the Battle of Stamford Bridge?</dc:title>
  <dc:creator>User</dc:creator>
  <cp:lastModifiedBy>User</cp:lastModifiedBy>
  <cp:revision>6</cp:revision>
  <dcterms:created xsi:type="dcterms:W3CDTF">2018-09-26T14:34:48Z</dcterms:created>
  <dcterms:modified xsi:type="dcterms:W3CDTF">2018-09-26T15:15:52Z</dcterms:modified>
</cp:coreProperties>
</file>