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9" r:id="rId9"/>
    <p:sldId id="270" r:id="rId10"/>
    <p:sldId id="262" r:id="rId11"/>
    <p:sldId id="263" r:id="rId12"/>
    <p:sldId id="267" r:id="rId13"/>
    <p:sldId id="265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0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6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0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9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66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6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8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9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71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1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F28F-2A76-46E6-9097-D67A524BD7F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EA70-8BAF-4952-9FC2-DFFB92DA7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9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2907" y="64013"/>
            <a:ext cx="9144000" cy="1198563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/>
              <a:t>How has the government helped improve public health since the Second World War?</a:t>
            </a:r>
            <a:endParaRPr lang="en-GB" sz="4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300" y="2001838"/>
            <a:ext cx="5880100" cy="21256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GB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Describe that the British government has done to improve people’s health since 1945.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Assess how successful these campaigns have been.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5900" y="4300538"/>
            <a:ext cx="5880100" cy="1592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i="1" dirty="0" smtClean="0"/>
              <a:t>Starter: Use 10 minutes to complete your timeline task from last lesson. It should tell the story of how magic bullets were developed throughout the 20</a:t>
            </a:r>
            <a:r>
              <a:rPr lang="en-GB" b="1" i="1" baseline="30000" dirty="0" smtClean="0"/>
              <a:t>th</a:t>
            </a:r>
            <a:r>
              <a:rPr lang="en-GB" b="1" i="1" dirty="0" smtClean="0"/>
              <a:t> century.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12" y="2678907"/>
            <a:ext cx="5264995" cy="24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else has the government helped?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48839"/>
            <a:ext cx="57150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1942, it launched compulsory vaccinations for diphtheria.  All children had to be vaccinated during WW2.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the 1950s, the same was done for polio which killed 8,000 people  a year. The last case of polio was in 1984 – it’s gone!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Other vaccines that have been introduced in schools include rubella and HPV.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government has also tried to tackle pollution e.g. Clean Air Acts of 1956 and 1968.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2006, the Health Act banned smoking indoors.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cigarette packages are plain, and hidden in shops. The age of smoking was raised from 16 to 18.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648"/>
          <a:stretch/>
        </p:blipFill>
        <p:spPr>
          <a:xfrm>
            <a:off x="6149340" y="190112"/>
            <a:ext cx="5829300" cy="3307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558" b="21399"/>
          <a:stretch/>
        </p:blipFill>
        <p:spPr>
          <a:xfrm>
            <a:off x="6149340" y="3657600"/>
            <a:ext cx="58293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6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else has the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government</a:t>
            </a:r>
            <a:r>
              <a:rPr lang="en-GB" sz="4000" dirty="0" smtClean="0">
                <a:latin typeface="Franklin Gothic Demi Cond" panose="020B0706030402020204" pitchFamily="34" charset="0"/>
              </a:rPr>
              <a:t> helped?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54480"/>
            <a:ext cx="631698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has funded many campaigns to advertise the dangers of smoking, binge drinking, drug use and unprotected sex.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Healthy eating has been promoted in schools to cut down on sugar and fatty foods.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Sugar Tax was introduced in 2017/18 to increase the price of sugary drinks.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Parliament is currently debating a ban on the sale of energy drinks to those under the age of 18.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4" t="14548" r="2373" b="13559"/>
          <a:stretch/>
        </p:blipFill>
        <p:spPr>
          <a:xfrm>
            <a:off x="6556375" y="14630"/>
            <a:ext cx="5549900" cy="2848660"/>
          </a:xfrm>
          <a:prstGeom prst="rect">
            <a:avLst/>
          </a:prstGeom>
        </p:spPr>
      </p:pic>
      <p:pic>
        <p:nvPicPr>
          <p:cNvPr id="2050" name="Picture 2" descr="Image result for drink a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0" y="2811098"/>
            <a:ext cx="5359400" cy="11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3524"/>
          <a:stretch/>
        </p:blipFill>
        <p:spPr>
          <a:xfrm>
            <a:off x="6585903" y="3784263"/>
            <a:ext cx="5520372" cy="29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15" t="18577" r="21303" b="12153"/>
          <a:stretch/>
        </p:blipFill>
        <p:spPr>
          <a:xfrm>
            <a:off x="1473200" y="0"/>
            <a:ext cx="9334500" cy="67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740" y="15178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Adult </a:t>
            </a:r>
            <a:r>
              <a:rPr lang="en-GB" sz="2400" b="1" i="0" dirty="0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obesity rates</a:t>
            </a:r>
            <a:r>
              <a:rPr lang="en-GB" sz="24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in the </a:t>
            </a:r>
            <a:r>
              <a:rPr lang="en-GB" sz="2400" b="1" i="0" dirty="0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UK</a:t>
            </a:r>
            <a:r>
              <a:rPr lang="en-GB" sz="24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have already reached more than 31 per cent.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371432" y="40594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An estimated 16% of </a:t>
            </a:r>
            <a:r>
              <a:rPr lang="en-GB" sz="2400" b="1" i="0" dirty="0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children</a:t>
            </a:r>
            <a:r>
              <a:rPr lang="en-GB" sz="24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aged 2-15 in England were </a:t>
            </a:r>
            <a:r>
              <a:rPr lang="en-GB" sz="2400" b="1" i="0" dirty="0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obese</a:t>
            </a:r>
            <a:r>
              <a:rPr lang="en-GB" sz="24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in 2016.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021840" y="48804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Obesity costs the </a:t>
            </a:r>
            <a:r>
              <a:rPr lang="en-GB" sz="2800" b="1" i="0" dirty="0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NHS</a:t>
            </a:r>
            <a:r>
              <a:rPr lang="en-GB" sz="28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a staggering £4 billion a year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67640" y="25156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The amount of workers diagnosed with depression has increased by 30% over the past 5 years.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" y="5903893"/>
            <a:ext cx="892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i="0" dirty="0" smtClean="0">
                <a:solidFill>
                  <a:srgbClr val="121212"/>
                </a:solidFill>
                <a:effectLst/>
                <a:latin typeface="Guardian Text Egyptian Web"/>
              </a:rPr>
              <a:t>The amount of antidepressants being prescribed by the NHS has increased by 108.5% since 1017.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71432" y="335443"/>
            <a:ext cx="5688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dirty="0" smtClean="0">
                <a:solidFill>
                  <a:srgbClr val="121212"/>
                </a:solidFill>
                <a:effectLst/>
                <a:latin typeface="Guardian Text Egyptian Web"/>
              </a:rPr>
              <a:t>The amount of people who smoke in England and Wales has falle</a:t>
            </a:r>
            <a:r>
              <a:rPr lang="en-GB" sz="2000" dirty="0" smtClean="0">
                <a:solidFill>
                  <a:srgbClr val="121212"/>
                </a:solidFill>
                <a:latin typeface="Guardian Text Egyptian Web"/>
              </a:rPr>
              <a:t>n to 15% in 2018, from  45% in 1974</a:t>
            </a:r>
            <a:r>
              <a:rPr lang="en-GB" dirty="0" smtClean="0">
                <a:solidFill>
                  <a:srgbClr val="121212"/>
                </a:solidFill>
                <a:latin typeface="Guardian Text Egyptian Web"/>
              </a:rPr>
              <a:t>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274" y="335443"/>
            <a:ext cx="4293955" cy="2865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274" y="3317847"/>
            <a:ext cx="438912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6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" y="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Two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" y="965200"/>
            <a:ext cx="5836920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Below are a list of problems existing in Britain since 1945: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Diseases such as polio.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Health problems caused by pollution.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Health problems caused by lifestyle.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35700" y="139700"/>
            <a:ext cx="5765800" cy="280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u="sng" dirty="0" smtClean="0"/>
              <a:t>Targets 7-5</a:t>
            </a:r>
          </a:p>
          <a:p>
            <a:endParaRPr lang="en-GB" sz="4000" b="1" u="sng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For each; what have the government done to tackle it?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How effective has this been?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35700" y="3086100"/>
            <a:ext cx="5765800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u="sng" dirty="0" smtClean="0"/>
              <a:t>Targets 4-2</a:t>
            </a:r>
          </a:p>
          <a:p>
            <a:endParaRPr lang="en-GB" sz="4000" b="1" u="sng" dirty="0"/>
          </a:p>
          <a:p>
            <a:r>
              <a:rPr lang="en-GB" sz="4000" dirty="0" smtClean="0"/>
              <a:t>What has the UK government done to stop these problems?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9156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25689"/>
            <a:ext cx="66294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National Health Service was set up by the British government in 1948.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aimed to provide medical care for everyone in Britain, free of charge.  It is funded by tax and National Insurance.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When it was set up, it took over existing hospitals, GP practices and other medical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tried to do better than previous acts, such as the 1911 National Insurance Act (this only provided temporary medical treatment to workers, but not their families)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7000"/>
            <a:ext cx="867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Where</a:t>
            </a:r>
            <a:r>
              <a:rPr lang="en-GB" sz="4400" dirty="0" smtClean="0">
                <a:latin typeface="Franklin Gothic Demi Cond" panose="020B0706030402020204" pitchFamily="34" charset="0"/>
              </a:rPr>
              <a:t> did the NHS come from?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614" y="127000"/>
            <a:ext cx="4971286" cy="332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614" y="3886200"/>
            <a:ext cx="5078316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1481195"/>
            <a:ext cx="4983480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Post-War Britain did not have a lot of money, so many hospitals were desperately in need of updating.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GP surgeries and GP training needed updating (25% were not up to standards).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Due to the popularity of it, waiting times increased dramatically.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9860" y="1481196"/>
            <a:ext cx="4983480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 the 1960s, the government tried to improve the NHS.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 1966, a GP’s charters was introduced which gave financial incentives for them to keep up to date with modern developments.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More hospitals began to be built across the country rather than in the south.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320" y="469900"/>
            <a:ext cx="545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Problems</a:t>
            </a:r>
            <a:r>
              <a:rPr lang="en-GB" sz="4000" dirty="0" smtClean="0">
                <a:latin typeface="Franklin Gothic Demi Cond" panose="020B0706030402020204" pitchFamily="34" charset="0"/>
              </a:rPr>
              <a:t> in the beginning: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910" y="469900"/>
            <a:ext cx="545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Solutions</a:t>
            </a:r>
            <a:r>
              <a:rPr lang="en-GB" sz="4000" dirty="0" smtClean="0">
                <a:latin typeface="Franklin Gothic Demi Cond" panose="020B0706030402020204" pitchFamily="34" charset="0"/>
              </a:rPr>
              <a:t> in the 1960s: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6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" y="947796"/>
            <a:ext cx="4983480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Everyone has access to free medical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NHS provides access to the latest drugs and medication.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NHS hospitals usually have the latest technology  (x-rays, prosthetic limbs, microsurgery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NHS hospitals tend to be close to most towns and cities.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6020" y="947796"/>
            <a:ext cx="4983480" cy="569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Due to a rising population, waiting times are increasing.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Ambulance services are stretched, so waiting times increase.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It is underfunded, so can’t deliver services as quickly as it previously could.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Charges are in place for dentistry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" y="101600"/>
            <a:ext cx="545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6"/>
                </a:solidFill>
                <a:latin typeface="Franklin Gothic Demi Cond" panose="020B0706030402020204" pitchFamily="34" charset="0"/>
              </a:rPr>
              <a:t>Benefits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4000" dirty="0" smtClean="0">
                <a:latin typeface="Franklin Gothic Demi Cond" panose="020B0706030402020204" pitchFamily="34" charset="0"/>
              </a:rPr>
              <a:t>in 2018: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7610" y="101600"/>
            <a:ext cx="545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Problems</a:t>
            </a:r>
            <a:r>
              <a:rPr lang="en-GB" sz="40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4000" dirty="0" smtClean="0">
                <a:latin typeface="Franklin Gothic Demi Cond" panose="020B0706030402020204" pitchFamily="34" charset="0"/>
              </a:rPr>
              <a:t>in 2018: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6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hs x 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" y="267652"/>
            <a:ext cx="3599761" cy="22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5" y="2649478"/>
            <a:ext cx="4309745" cy="2245604"/>
          </a:xfrm>
          <a:prstGeom prst="rect">
            <a:avLst/>
          </a:prstGeom>
        </p:spPr>
      </p:pic>
      <p:pic>
        <p:nvPicPr>
          <p:cNvPr id="1028" name="Picture 4" descr="Image result for prosthetic limbs n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15" y="4057694"/>
            <a:ext cx="4091305" cy="27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320" y="3950467"/>
            <a:ext cx="3869874" cy="2836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394" y="267651"/>
            <a:ext cx="4286906" cy="2400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410" y="1838160"/>
            <a:ext cx="3992033" cy="299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227" y="2237168"/>
            <a:ext cx="3719136" cy="1535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8884" y="122954"/>
            <a:ext cx="3594510" cy="20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" y="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" y="965200"/>
            <a:ext cx="5836920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Split your page into two: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NHS, 1945-1970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NHS,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 smtClean="0"/>
              <a:t>For each, identify WWW and EBI</a:t>
            </a:r>
          </a:p>
          <a:p>
            <a:endParaRPr lang="en-GB" sz="2800" dirty="0"/>
          </a:p>
          <a:p>
            <a:r>
              <a:rPr lang="en-GB" sz="2800" dirty="0" smtClean="0"/>
              <a:t>(What was going well, and what had to be improved)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700" y="965200"/>
            <a:ext cx="58293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0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54" r="17257"/>
          <a:stretch/>
        </p:blipFill>
        <p:spPr>
          <a:xfrm>
            <a:off x="0" y="0"/>
            <a:ext cx="5880100" cy="6888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0"/>
            <a:ext cx="6280150" cy="65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739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Franklin Gothic Demi Cond</vt:lpstr>
      <vt:lpstr>Guardian Text Egyptian Web</vt:lpstr>
      <vt:lpstr>Office Theme</vt:lpstr>
      <vt:lpstr>How has the government helped improve public health since the Second World War?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has the government helped improve public health since the Second World War?</dc:title>
  <dc:creator>User</dc:creator>
  <cp:lastModifiedBy>User</cp:lastModifiedBy>
  <cp:revision>8</cp:revision>
  <dcterms:created xsi:type="dcterms:W3CDTF">2018-09-20T16:28:32Z</dcterms:created>
  <dcterms:modified xsi:type="dcterms:W3CDTF">2018-09-20T17:22:33Z</dcterms:modified>
</cp:coreProperties>
</file>