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5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4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9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3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3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8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6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ED38-2B01-4682-9862-071CBDDC422D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BEE8-F29B-4181-88EE-E3768A3BA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5899"/>
            <a:ext cx="11506200" cy="1244601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 smtClean="0">
                <a:latin typeface="Franklin Gothic Demi Cond" panose="020B0706030402020204" pitchFamily="34" charset="0"/>
              </a:rPr>
              <a:t>How did the NSDAP try to improve working conditions in the 1930s?</a:t>
            </a:r>
            <a:endParaRPr lang="en-GB" sz="4800" u="sng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1663700"/>
            <a:ext cx="57531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this lesson, we will: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Describe how the Nazis changed working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Assess to what extent Dr Ley was successful as Minister for Labour.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75224"/>
            <a:ext cx="57531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Starter: What can we infer from Source B about the way the NSDAP controlled Germany?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878" t="17013" r="20718" b="27257"/>
          <a:stretch/>
        </p:blipFill>
        <p:spPr>
          <a:xfrm>
            <a:off x="6324599" y="838199"/>
            <a:ext cx="5416222" cy="59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3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450439"/>
            <a:ext cx="62611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Every German had roughly 3,740 hours of leisure time 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Hitler wanted to control every hour.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appointed Dr Robert Ley to lead the ‘German Labour Front’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Ley introduced various policies to ensure that Germans had opportunities to enjoy their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hoped to increase workplace productivity and increase support for the NSDAP.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9700" y="127000"/>
            <a:ext cx="688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Why did the Nazis want to control leisure time?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198" y="127000"/>
            <a:ext cx="5135701" cy="76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31750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Ban trade unions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572320"/>
            <a:ext cx="398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Make work seem ‘enjoyable’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3200" y="3175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Improve work place facilities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7100" y="5249155"/>
            <a:ext cx="339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Provide every worker with a car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37" y="519331"/>
            <a:ext cx="2976563" cy="4285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3700" y="4876800"/>
            <a:ext cx="28956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latin typeface="Franklin Gothic Demi Cond" panose="020B0706030402020204" pitchFamily="34" charset="0"/>
              </a:rPr>
              <a:t>How did Dr Robert Ley improve German productivity?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8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837" y="163730"/>
            <a:ext cx="4221163" cy="6077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" y="1463373"/>
            <a:ext cx="7251700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Create a profile on Dr Robert Ley.</a:t>
            </a:r>
          </a:p>
          <a:p>
            <a:endParaRPr lang="en-GB" sz="2800" dirty="0"/>
          </a:p>
          <a:p>
            <a:r>
              <a:rPr lang="en-GB" sz="2800" dirty="0" smtClean="0"/>
              <a:t>It should contain: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Name and role within Hitler’s government.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Examples of success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Examples of failure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4671231"/>
            <a:ext cx="7251700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Deeper Thought:</a:t>
            </a:r>
          </a:p>
          <a:p>
            <a:r>
              <a:rPr lang="en-GB" sz="3200" dirty="0" smtClean="0"/>
              <a:t>Was Ley successful at improving working conditions in Nazi Germany?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163730"/>
            <a:ext cx="669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7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72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8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4597400"/>
            <a:ext cx="116459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Ley offered companies and employers tax breaks if they agreed to use this money to improve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B050"/>
                </a:solidFill>
              </a:rPr>
              <a:t>New showers, toilets and offices were built across German workplaces.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However, some employers chose cheap materials in order to keep more of this tax money.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Other employers made their workers build the improvements themselves!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65100"/>
            <a:ext cx="6007100" cy="4300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495300"/>
            <a:ext cx="452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</a:t>
            </a:r>
            <a:r>
              <a:rPr lang="en-GB" sz="7200" dirty="0" smtClean="0">
                <a:latin typeface="Franklin Gothic Demi Cond" panose="020B0706030402020204" pitchFamily="34" charset="0"/>
              </a:rPr>
              <a:t>Beauty of Labour” (</a:t>
            </a:r>
            <a:r>
              <a:rPr lang="en-GB" sz="7200" dirty="0" err="1" smtClean="0">
                <a:latin typeface="Franklin Gothic Demi Cond" panose="020B0706030402020204" pitchFamily="34" charset="0"/>
              </a:rPr>
              <a:t>SdA</a:t>
            </a:r>
            <a:r>
              <a:rPr lang="en-GB" sz="7200" dirty="0" smtClean="0">
                <a:latin typeface="Franklin Gothic Demi Cond" panose="020B0706030402020204" pitchFamily="34" charset="0"/>
              </a:rPr>
              <a:t>)</a:t>
            </a:r>
            <a:endParaRPr lang="en-GB" sz="7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5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203200"/>
            <a:ext cx="4918075" cy="3424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Make work seem ‘enjoyable’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87400"/>
            <a:ext cx="6477000" cy="6124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Ley drew the ‘KDF’ (Strength through Joy) to offer incentives to workers.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Cheap holidays were offered e.g. skiing in Bavaria, Italy and Switzerland.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Cruise ships were built to offer trips to the Canary Islands for 62 marks.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However, only senior Nazi officials were ever able to take advantage of these.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Other incentives included museum tours, hikes, theatre trips and operas.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438"/>
          <a:stretch/>
        </p:blipFill>
        <p:spPr>
          <a:xfrm>
            <a:off x="7019925" y="3771900"/>
            <a:ext cx="50450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4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75" y="0"/>
            <a:ext cx="4844365" cy="367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575" y="3302000"/>
            <a:ext cx="5143500" cy="3214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669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Provide every worker with a car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884377"/>
            <a:ext cx="64897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Hitler ordered the ‘Volkswagen’ (People’s Car) must be built to be affordable.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It was 990 marks (35 weeks wage)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Ley began a hire purchase scheme – 5 marks a week until 750 marks were saved.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Not one single Volkswagen was ever built for a German customer.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1939 the factory was converted into a munitions factory.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Millions of marks were lost.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35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420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Demi Cond</vt:lpstr>
      <vt:lpstr>Office Theme</vt:lpstr>
      <vt:lpstr>How did the NSDAP try to improve working conditions in the 1930s?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2019-06-27T10:43:20Z</dcterms:created>
  <dcterms:modified xsi:type="dcterms:W3CDTF">2019-06-27T12:47:15Z</dcterms:modified>
</cp:coreProperties>
</file>