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3" r:id="rId5"/>
    <p:sldId id="266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A51-2FBF-47F5-BD30-B7A2A514F3B0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19B-672D-48BA-B161-9DFBB662D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96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A51-2FBF-47F5-BD30-B7A2A514F3B0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19B-672D-48BA-B161-9DFBB662D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61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A51-2FBF-47F5-BD30-B7A2A514F3B0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19B-672D-48BA-B161-9DFBB662D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A51-2FBF-47F5-BD30-B7A2A514F3B0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19B-672D-48BA-B161-9DFBB662D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16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A51-2FBF-47F5-BD30-B7A2A514F3B0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19B-672D-48BA-B161-9DFBB662D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60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A51-2FBF-47F5-BD30-B7A2A514F3B0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19B-672D-48BA-B161-9DFBB662D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71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A51-2FBF-47F5-BD30-B7A2A514F3B0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19B-672D-48BA-B161-9DFBB662D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95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A51-2FBF-47F5-BD30-B7A2A514F3B0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19B-672D-48BA-B161-9DFBB662D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9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A51-2FBF-47F5-BD30-B7A2A514F3B0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19B-672D-48BA-B161-9DFBB662D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7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A51-2FBF-47F5-BD30-B7A2A514F3B0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19B-672D-48BA-B161-9DFBB662D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8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A51-2FBF-47F5-BD30-B7A2A514F3B0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019B-672D-48BA-B161-9DFBB662D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86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1CA51-2FBF-47F5-BD30-B7A2A514F3B0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8019B-672D-48BA-B161-9DFBB662D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42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Gr73M5oF6M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034" y="911233"/>
            <a:ext cx="12132365" cy="724687"/>
          </a:xfrm>
        </p:spPr>
        <p:txBody>
          <a:bodyPr>
            <a:noAutofit/>
          </a:bodyPr>
          <a:lstStyle/>
          <a:p>
            <a:pPr algn="l"/>
            <a:r>
              <a:rPr lang="en-GB" sz="5400" u="sng" smtClean="0">
                <a:latin typeface="Franklin Gothic Demi Cond" panose="020B0706030402020204" pitchFamily="34" charset="0"/>
              </a:rPr>
              <a:t>How did the Nazi’s create a police state in Germany between 1933 and 1939?</a:t>
            </a:r>
            <a:endParaRPr lang="en-GB" sz="54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5473" y="4227649"/>
            <a:ext cx="5883965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Starter: What did Goebbels mean by this quote? Discuss with your partner!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3293" y="1853516"/>
            <a:ext cx="6023665" cy="2185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In this lesson, we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Franklin Gothic Demi Cond" panose="020B0706030402020204" pitchFamily="34" charset="0"/>
              </a:rPr>
              <a:t>Describe the role of the SD, SS and Gestapo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Franklin Gothic Demi Cond" panose="020B0706030402020204" pitchFamily="34" charset="0"/>
              </a:rPr>
              <a:t>Assess to what extent the Nazis used fear to govern Germany in the 1930s</a:t>
            </a:r>
            <a:r>
              <a:rPr lang="en-GB" sz="2800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217" y="1635920"/>
            <a:ext cx="5598310" cy="337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656265" y="752476"/>
            <a:ext cx="7002085" cy="5305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0821" b="29772"/>
          <a:stretch/>
        </p:blipFill>
        <p:spPr>
          <a:xfrm>
            <a:off x="2384271" y="4219575"/>
            <a:ext cx="2103147" cy="2409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1738"/>
          <a:stretch/>
        </p:blipFill>
        <p:spPr>
          <a:xfrm>
            <a:off x="7216056" y="4219574"/>
            <a:ext cx="2442294" cy="2409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446" y="868785"/>
            <a:ext cx="2091943" cy="220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670" y="0"/>
            <a:ext cx="2080473" cy="2080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440" y="339699"/>
            <a:ext cx="2048221" cy="3013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4347" y="2497563"/>
            <a:ext cx="1791727" cy="2350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83143" y="0"/>
            <a:ext cx="2046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Joseph Goebbels </a:t>
            </a:r>
          </a:p>
          <a:p>
            <a:r>
              <a:rPr lang="en-GB" dirty="0" smtClean="0"/>
              <a:t>-Minister of Propaganda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901464" y="3153037"/>
            <a:ext cx="2171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Heinrich Himmler </a:t>
            </a:r>
          </a:p>
          <a:p>
            <a:r>
              <a:rPr lang="en-GB" dirty="0" smtClean="0"/>
              <a:t>-Head of the SS</a:t>
            </a:r>
          </a:p>
          <a:p>
            <a:r>
              <a:rPr lang="en-GB" dirty="0" smtClean="0"/>
              <a:t>-Coordinator of concentration camps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9901463" y="5288383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Reinhard</a:t>
            </a:r>
            <a:r>
              <a:rPr lang="en-GB" dirty="0"/>
              <a:t> </a:t>
            </a:r>
            <a:r>
              <a:rPr lang="en-GB" dirty="0" err="1" smtClean="0"/>
              <a:t>Heydrich</a:t>
            </a:r>
            <a:endParaRPr lang="en-GB" dirty="0" smtClean="0"/>
          </a:p>
          <a:p>
            <a:r>
              <a:rPr lang="en-GB" dirty="0" smtClean="0"/>
              <a:t>-Head of the SD</a:t>
            </a:r>
          </a:p>
          <a:p>
            <a:r>
              <a:rPr lang="en-GB" dirty="0" smtClean="0"/>
              <a:t>-Head of Gestapo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09658" y="5134570"/>
            <a:ext cx="19869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Herman Goring </a:t>
            </a:r>
          </a:p>
          <a:p>
            <a:r>
              <a:rPr lang="en-GB" dirty="0" smtClean="0"/>
              <a:t>-Prussian Interior Minister</a:t>
            </a:r>
          </a:p>
          <a:p>
            <a:r>
              <a:rPr lang="en-GB" dirty="0" smtClean="0"/>
              <a:t>-Founder of Gestapo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6641" y="923330"/>
            <a:ext cx="2046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Rudolf Hess</a:t>
            </a:r>
          </a:p>
          <a:p>
            <a:r>
              <a:rPr lang="en-GB" dirty="0" smtClean="0"/>
              <a:t>-Deputy Fuhrer of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2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84300"/>
            <a:ext cx="56007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 order to control Germany, Hitler created a ‘police state’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This was a system of organisations run by the Nazi Party, not the government.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Their role was to protect the Nazi Party and to arrest any opposition.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key organisations were the SS, SA and SD.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was run by two key Nazis: Heinrich Himmler and </a:t>
            </a:r>
            <a:r>
              <a:rPr lang="en-GB" sz="2400" dirty="0" err="1" smtClean="0"/>
              <a:t>Reinhard</a:t>
            </a:r>
            <a:r>
              <a:rPr lang="en-GB" sz="2400" dirty="0" smtClean="0"/>
              <a:t> </a:t>
            </a:r>
            <a:r>
              <a:rPr lang="en-GB" sz="2400" dirty="0" err="1" smtClean="0"/>
              <a:t>Heydrich</a:t>
            </a:r>
            <a:r>
              <a:rPr lang="en-GB" sz="24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104775"/>
            <a:ext cx="6273800" cy="3531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3118266"/>
            <a:ext cx="6273800" cy="3529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600" y="104775"/>
            <a:ext cx="561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What was the ‘police state’?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100" y="1155700"/>
            <a:ext cx="5943600" cy="4524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You will be assigned one of the three groups.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/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In 10 minutes research and jot down their role in the Nazi Police State. 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/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After the 10 minutes, you will share with the rest of the class. 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5123"/>
          <a:stretch/>
        </p:blipFill>
        <p:spPr>
          <a:xfrm>
            <a:off x="6788150" y="425450"/>
            <a:ext cx="5238750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100" y="152400"/>
            <a:ext cx="584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Learning Task One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100" y="1155700"/>
            <a:ext cx="5943600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Divide into four sections: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Fear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Propaganda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Censorship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Law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92100" y="152400"/>
            <a:ext cx="584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Two</a:t>
            </a:r>
            <a:endParaRPr lang="en-GB" sz="48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40288"/>
            <a:ext cx="5499100" cy="2600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9892"/>
          <a:stretch/>
        </p:blipFill>
        <p:spPr>
          <a:xfrm>
            <a:off x="6477000" y="3027363"/>
            <a:ext cx="5499100" cy="3716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100" y="4374991"/>
            <a:ext cx="5740400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Franklin Gothic Demi Cond" panose="020B0706030402020204" pitchFamily="34" charset="0"/>
              </a:rPr>
              <a:t>Topical thought:</a:t>
            </a:r>
          </a:p>
          <a:p>
            <a:endParaRPr lang="en-GB" sz="2800" dirty="0" smtClean="0">
              <a:latin typeface="Franklin Gothic Demi Cond" panose="020B0706030402020204" pitchFamily="34" charset="0"/>
            </a:endParaRPr>
          </a:p>
          <a:p>
            <a:r>
              <a:rPr lang="en-GB" sz="2800" dirty="0" smtClean="0"/>
              <a:t>Was propaganda more important than fear in helping the Nazis control Germany?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475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6193" y="3901922"/>
            <a:ext cx="4421507" cy="2841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89" t="-1" r="16543" b="49210"/>
          <a:stretch/>
        </p:blipFill>
        <p:spPr>
          <a:xfrm>
            <a:off x="7677150" y="0"/>
            <a:ext cx="4300857" cy="3832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300" y="1005362"/>
            <a:ext cx="71628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Run by Heinrich Himmler (right)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 the 1930s, the SS acted as the Nazi police force. They were 100% loyal to Hitler and Himmler.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SS arrested enemies of the state and had them executed at concentration camps.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They led the campaign to rid the Jews from Germany – in 1938, they arrested 300,000 Jews and sent them to concentration camps.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Himmler wanted only the pure Germans who were expected to marry “racially pure” wives and breed strong soldiers of the future.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300" y="2032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What was the </a:t>
            </a:r>
            <a:r>
              <a:rPr lang="en-GB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SS?</a:t>
            </a:r>
            <a:endParaRPr lang="en-GB" sz="4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97180"/>
            <a:ext cx="5303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What was the </a:t>
            </a:r>
            <a:r>
              <a:rPr lang="en-GB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SD?</a:t>
            </a:r>
            <a:endParaRPr lang="en-GB" sz="4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1103531"/>
            <a:ext cx="62484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SD (Security Force) was originally formed in 1931 by Heinrich Himmler (head of the SS) as a security force to monitor its opponents. </a:t>
            </a:r>
          </a:p>
          <a:p>
            <a:endParaRPr lang="en-GB" sz="2400" dirty="0"/>
          </a:p>
          <a:p>
            <a:r>
              <a:rPr lang="en-GB" sz="2400" dirty="0" smtClean="0"/>
              <a:t>They were led by </a:t>
            </a:r>
            <a:r>
              <a:rPr lang="en-GB" sz="2400" dirty="0" err="1" smtClean="0"/>
              <a:t>Reinhard</a:t>
            </a:r>
            <a:r>
              <a:rPr lang="en-GB" sz="2400" dirty="0" smtClean="0"/>
              <a:t> </a:t>
            </a:r>
            <a:r>
              <a:rPr lang="en-GB" sz="2400" dirty="0" err="1" smtClean="0"/>
              <a:t>Heydrich</a:t>
            </a:r>
            <a:r>
              <a:rPr lang="en-GB" sz="2400" dirty="0"/>
              <a:t> </a:t>
            </a:r>
            <a:r>
              <a:rPr lang="en-GB" sz="2400" dirty="0" smtClean="0"/>
              <a:t>(head of the Bavarian police and former Freikorps volunteer)</a:t>
            </a:r>
          </a:p>
          <a:p>
            <a:endParaRPr lang="en-GB" sz="2400" dirty="0"/>
          </a:p>
          <a:p>
            <a:r>
              <a:rPr lang="en-GB" sz="2400" dirty="0" smtClean="0"/>
              <a:t>The SD used a network of officers and spies to collect information on anyone who was opposed to the Nazi Party or German government both at home and abroad. </a:t>
            </a:r>
          </a:p>
          <a:p>
            <a:endParaRPr lang="en-GB" sz="2400" dirty="0"/>
          </a:p>
          <a:p>
            <a:r>
              <a:rPr lang="en-GB" sz="2400" dirty="0" smtClean="0"/>
              <a:t>Records were held at the Nazi Party headquarters in Munich, not at any official government building.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1217"/>
          <a:stretch/>
        </p:blipFill>
        <p:spPr>
          <a:xfrm>
            <a:off x="6819900" y="94297"/>
            <a:ext cx="2247900" cy="3144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3" r="1844" b="15592"/>
          <a:stretch/>
        </p:blipFill>
        <p:spPr>
          <a:xfrm>
            <a:off x="6819900" y="3347085"/>
            <a:ext cx="5181601" cy="3358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13390"/>
          <a:stretch/>
        </p:blipFill>
        <p:spPr>
          <a:xfrm>
            <a:off x="9235440" y="155793"/>
            <a:ext cx="2575559" cy="30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127151"/>
            <a:ext cx="5303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What was the </a:t>
            </a:r>
            <a:r>
              <a:rPr lang="en-GB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Gestapo?</a:t>
            </a:r>
            <a:endParaRPr lang="en-GB" sz="4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1045111"/>
            <a:ext cx="6191249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They spied on people, tapped phones and used a network of undercover agents to identify suspects.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Had the power to torture to gain confessions.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 1939, 160,000 people were arrested without trial and many were never seen again. People simply disappeared.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Main weapon was fear – Germans were scared of them because anyone could be a gestapo agent.  Fear was more powerful than the men themselves – there were only 30,000 Gestapo to police 80 million people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7573" y="266851"/>
            <a:ext cx="4842568" cy="3314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7573" y="3638550"/>
            <a:ext cx="4988238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00" y="372745"/>
            <a:ext cx="6184900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By 1939, 150,000 people had been arrested by the SS or SD.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They were arrested for opposing Hitler and the Nazis.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New prisons were set up, run by the SS – concentration camps.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first was at Dachau in 1933, then </a:t>
            </a:r>
            <a:r>
              <a:rPr lang="en-GB" sz="2400" dirty="0" err="1" smtClean="0"/>
              <a:t>Moringen</a:t>
            </a:r>
            <a:r>
              <a:rPr lang="en-GB" sz="2400" dirty="0" smtClean="0"/>
              <a:t> in 1934.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Located in isolated areas, away from the public. Would be used for prostitutes, homosexuals, Jews and political prisoners (e.g. writers, Communists etc.)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6903968" y="6488668"/>
            <a:ext cx="5142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https://www.youtube.com/watch?v=Gr73M5oF6ME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443" y="131763"/>
            <a:ext cx="5325087" cy="3754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443" y="3134443"/>
            <a:ext cx="5325087" cy="341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626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Franklin Gothic Demi Cond</vt:lpstr>
      <vt:lpstr>Office Theme</vt:lpstr>
      <vt:lpstr>How did the Nazi’s create a police state in Germany between 1933 and 1939?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the Nazi’s create a police state in Germany between 1933 and 1939?</dc:title>
  <dc:creator>User</dc:creator>
  <cp:lastModifiedBy>User</cp:lastModifiedBy>
  <cp:revision>11</cp:revision>
  <dcterms:created xsi:type="dcterms:W3CDTF">2019-03-20T20:06:56Z</dcterms:created>
  <dcterms:modified xsi:type="dcterms:W3CDTF">2019-06-20T15:04:42Z</dcterms:modified>
</cp:coreProperties>
</file>