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2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1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2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BAB2-75E3-4D40-A679-B4FF6079E52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82E2-A03E-4051-82BB-28A53047E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298" y="-125452"/>
            <a:ext cx="9144000" cy="1439863"/>
          </a:xfrm>
        </p:spPr>
        <p:txBody>
          <a:bodyPr>
            <a:normAutofit/>
          </a:bodyPr>
          <a:lstStyle/>
          <a:p>
            <a:pPr algn="l"/>
            <a:r>
              <a:rPr lang="en-GB" sz="4400" u="sng" dirty="0" smtClean="0">
                <a:latin typeface="Franklin Gothic Demi Cond" panose="020B0706030402020204" pitchFamily="34" charset="0"/>
              </a:rPr>
              <a:t>How did the forest laws benefit King William?</a:t>
            </a:r>
            <a:endParaRPr lang="en-GB" sz="4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85" y="4259764"/>
            <a:ext cx="5759115" cy="18843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Starter: </a:t>
            </a:r>
            <a:r>
              <a:rPr lang="en-GB" sz="3200" dirty="0" err="1" smtClean="0"/>
              <a:t>Thunk</a:t>
            </a:r>
            <a:r>
              <a:rPr lang="en-GB" sz="3200" dirty="0" smtClean="0"/>
              <a:t> of the day. If King William was an animal; what animal would he be? Justify your answer!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298" y="1504033"/>
            <a:ext cx="4762500" cy="475297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36885" y="1996156"/>
            <a:ext cx="5759115" cy="1884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/>
              <a:t>In this lesson, we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3200" dirty="0" smtClean="0">
                <a:latin typeface="Franklin Gothic Demi Cond" panose="020B0706030402020204" pitchFamily="34" charset="0"/>
              </a:rPr>
              <a:t> </a:t>
            </a:r>
            <a:r>
              <a:rPr lang="en-GB" sz="3200" dirty="0" smtClean="0">
                <a:latin typeface="Franklin Gothic Demi Cond" panose="020B0706030402020204" pitchFamily="34" charset="0"/>
              </a:rPr>
              <a:t>the </a:t>
            </a:r>
            <a:r>
              <a:rPr lang="en-GB" sz="3200" dirty="0" smtClean="0">
                <a:latin typeface="Franklin Gothic Demi Cond" panose="020B0706030402020204" pitchFamily="34" charset="0"/>
              </a:rPr>
              <a:t>impact of the Forest Laws on King William and English peasants.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24089"/>
            <a:ext cx="60452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Much like other noblemen of that period, King William loved to hunt.  In England, William was free to hunt on the demesne (the king’s land).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Between 1066 and 1088, William extended the size of official crown land (</a:t>
            </a:r>
            <a:r>
              <a:rPr lang="en-GB" sz="2000" dirty="0" err="1" smtClean="0"/>
              <a:t>demsene</a:t>
            </a:r>
            <a:r>
              <a:rPr lang="en-GB" sz="2000" dirty="0"/>
              <a:t> </a:t>
            </a:r>
            <a:r>
              <a:rPr lang="en-GB" sz="2000" dirty="0" smtClean="0"/>
              <a:t>increased to 18% of all England)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turned new areas of land into ‘forests’ – areas of land used only for hunting.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Many Anglo-Saxons, Normans and the Church lost land to make ways for these new ‘forests’.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Whole areas, like New Forest, were converted into forests causing thousands to lose their land and homes.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6999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do we mean by ‘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forests</a:t>
            </a:r>
            <a:r>
              <a:rPr lang="en-GB" sz="4000" dirty="0" smtClean="0">
                <a:latin typeface="Franklin Gothic Demi Cond" panose="020B0706030402020204" pitchFamily="34" charset="0"/>
              </a:rPr>
              <a:t>’?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966" t="17187" r="48634" b="37500"/>
          <a:stretch/>
        </p:blipFill>
        <p:spPr>
          <a:xfrm>
            <a:off x="6534471" y="126999"/>
            <a:ext cx="5162229" cy="6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33465"/>
            <a:ext cx="60452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Laws protected animals that were best to hunt (deer and wild boar). Vegetation was also protected.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Poaching was a criminal offence.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Hunting weapons, hunting dogs, cutting wood, clearing land and building were all banned.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Anyone caught breaking these laws would be 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Anyone who wanted to hunt on this land had to pay the crown.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small amount of people were blinded for breaking these laws.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6999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was so different about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Forest Laws</a:t>
            </a:r>
            <a:r>
              <a:rPr lang="en-GB" sz="4000" dirty="0" smtClean="0">
                <a:latin typeface="Franklin Gothic Demi Cond" panose="020B0706030402020204" pitchFamily="34" charset="0"/>
              </a:rPr>
              <a:t>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373"/>
          <a:stretch/>
        </p:blipFill>
        <p:spPr>
          <a:xfrm>
            <a:off x="6397116" y="3797300"/>
            <a:ext cx="5648831" cy="292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98" y="126999"/>
            <a:ext cx="5499069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50438"/>
            <a:ext cx="60452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symbolic of William’s power being above everything 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Increased the amount of land he controlled.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Showed that he had the power to simply steal land from anyone he wanted.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harsh punishments used showed his subjects how powerful he was.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Forest areas became another source of income for the crown (fines and rights to hunt being sold)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5659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these new laws make William more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powerful</a:t>
            </a:r>
            <a:r>
              <a:rPr lang="en-GB" sz="4000" dirty="0" smtClean="0">
                <a:latin typeface="Franklin Gothic Demi Cond" panose="020B0706030402020204" pitchFamily="34" charset="0"/>
              </a:rPr>
              <a:t>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19678" r="35152" b="25191"/>
          <a:stretch/>
        </p:blipFill>
        <p:spPr>
          <a:xfrm>
            <a:off x="6413500" y="126998"/>
            <a:ext cx="5653770" cy="2857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719" b="38314"/>
          <a:stretch/>
        </p:blipFill>
        <p:spPr>
          <a:xfrm>
            <a:off x="6437914" y="3006067"/>
            <a:ext cx="5604942" cy="36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5659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6" y="1354319"/>
            <a:ext cx="3010734" cy="3987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7655"/>
          <a:stretch/>
        </p:blipFill>
        <p:spPr>
          <a:xfrm>
            <a:off x="3644509" y="1354319"/>
            <a:ext cx="3574438" cy="4037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3536" y="716680"/>
            <a:ext cx="4331368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Read the information on p.87.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Cut out each picture and glue it into your book.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would the Forest Laws impact King William?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would they impact a peasant farmer?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4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3" y="135119"/>
            <a:ext cx="3010734" cy="3987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655"/>
          <a:stretch/>
        </p:blipFill>
        <p:spPr>
          <a:xfrm>
            <a:off x="8849616" y="3197058"/>
            <a:ext cx="3021262" cy="341229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3243457" y="953266"/>
            <a:ext cx="8483323" cy="1938992"/>
          </a:xfrm>
          <a:prstGeom prst="homePlate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Gave</a:t>
            </a:r>
            <a:r>
              <a:rPr lang="en-GB" sz="2000" baseline="0" dirty="0" smtClean="0"/>
              <a:t> him more land to hunt boar and stag.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Protected his land from destruction so animals could would be healthier.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Allowed him to control more land which enforced his rule of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Strict laws for poaching reinforced his images as a strict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Would get richer through the fines imposed on breaking Forest Laws</a:t>
            </a:r>
            <a:r>
              <a:rPr lang="en-GB" sz="1600" baseline="0" dirty="0" smtClean="0"/>
              <a:t>.</a:t>
            </a:r>
            <a:endParaRPr lang="en-GB" sz="1600" dirty="0" smtClean="0"/>
          </a:p>
        </p:txBody>
      </p:sp>
      <p:sp>
        <p:nvSpPr>
          <p:cNvPr id="6" name="Pentagon 5"/>
          <p:cNvSpPr/>
          <p:nvPr/>
        </p:nvSpPr>
        <p:spPr>
          <a:xfrm>
            <a:off x="3956773" y="3683944"/>
            <a:ext cx="4892843" cy="3170099"/>
          </a:xfrm>
          <a:prstGeom prst="homePlate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As it was an offence</a:t>
            </a:r>
            <a:r>
              <a:rPr lang="en-GB" sz="2000" baseline="0" dirty="0" smtClean="0"/>
              <a:t> to carry hunting weapons into forests it prevented families from eating.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Prevented clearing woods and building in the forests so people had less of a choice where they could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Families were evicted from their homes if it was on royal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 land.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736" y="269788"/>
            <a:ext cx="729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King William 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6773" y="2963538"/>
            <a:ext cx="729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Peasants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How did the forest laws benefit King William?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forest laws benefit King William?</dc:title>
  <dc:creator>User</dc:creator>
  <cp:lastModifiedBy>User</cp:lastModifiedBy>
  <cp:revision>7</cp:revision>
  <dcterms:created xsi:type="dcterms:W3CDTF">2018-10-30T18:28:38Z</dcterms:created>
  <dcterms:modified xsi:type="dcterms:W3CDTF">2018-11-01T15:33:18Z</dcterms:modified>
</cp:coreProperties>
</file>