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9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7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1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1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5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7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2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2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4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3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5DE-914C-400E-8AD1-AE221DBC1050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7C79-BF3A-48B8-9DCA-9377467E8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105" y="0"/>
            <a:ext cx="9144000" cy="1312195"/>
          </a:xfrm>
        </p:spPr>
        <p:txBody>
          <a:bodyPr>
            <a:normAutofit/>
          </a:bodyPr>
          <a:lstStyle/>
          <a:p>
            <a:pPr algn="l"/>
            <a:r>
              <a:rPr lang="en-GB" sz="4400" u="sng" dirty="0" smtClean="0">
                <a:latin typeface="Franklin Gothic Demi Cond" panose="020B0706030402020204" pitchFamily="34" charset="0"/>
              </a:rPr>
              <a:t>How did King William ‘</a:t>
            </a:r>
            <a:r>
              <a:rPr lang="en-GB" sz="4400" u="sng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N</a:t>
            </a:r>
            <a:r>
              <a:rPr lang="en-GB" sz="4400" u="sng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ormanise</a:t>
            </a:r>
            <a:r>
              <a:rPr lang="en-GB" sz="4400" u="sng" dirty="0" smtClean="0">
                <a:latin typeface="Franklin Gothic Demi Cond" panose="020B0706030402020204" pitchFamily="34" charset="0"/>
              </a:rPr>
              <a:t>’ England after 1070?</a:t>
            </a:r>
            <a:endParaRPr lang="en-GB" sz="4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48" y="1965744"/>
            <a:ext cx="6160168" cy="22212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latin typeface="Franklin Gothic Demi Cond" panose="020B0706030402020204" pitchFamily="34" charset="0"/>
              </a:rPr>
              <a:t> the key features of Norman knights and barons.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how Archbishop Lanfranc helped King William control England after 1070.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6675" y="4251450"/>
            <a:ext cx="6160168" cy="147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i="1" dirty="0" smtClean="0"/>
              <a:t>Starter: </a:t>
            </a:r>
            <a:r>
              <a:rPr lang="en-GB" sz="3200" dirty="0" smtClean="0"/>
              <a:t>Using your knowledge from last lesson, define what is meant by a ‘vassal’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129" y="962527"/>
            <a:ext cx="5396382" cy="285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129" y="3902536"/>
            <a:ext cx="5513812" cy="29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476673"/>
            <a:ext cx="36724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Key decisions were approved by William.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44072" y="3005359"/>
            <a:ext cx="36724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Church leaders would lose land if they failed their duties to the King.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03512" y="5824140"/>
            <a:ext cx="36724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William appointed new bishops.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44072" y="5510240"/>
            <a:ext cx="36724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The Church paid William taxes for the land he gave them.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44072" y="476672"/>
            <a:ext cx="36724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All new bishops did homage to William.</a:t>
            </a:r>
            <a:endParaRPr lang="en-GB" sz="2400" dirty="0"/>
          </a:p>
        </p:txBody>
      </p:sp>
      <p:pic>
        <p:nvPicPr>
          <p:cNvPr id="4098" name="Picture 2" descr="http://c8.alamy.com/comp/BKMTWH/great-seal-of-william-the-conqueror-1027-to-1087-aka-william-i-of-BKMTW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2110751" y="1988841"/>
            <a:ext cx="2857930" cy="32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3683732" y="1307670"/>
            <a:ext cx="0" cy="6811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4583832" y="1307668"/>
            <a:ext cx="3996444" cy="1697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>
            <a:off x="4223792" y="3605523"/>
            <a:ext cx="2520280" cy="204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 flipV="1">
            <a:off x="4081532" y="4434596"/>
            <a:ext cx="2662541" cy="1675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83733" y="5218751"/>
            <a:ext cx="1" cy="605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190500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1182766"/>
            <a:ext cx="451141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Cut out and glue down your pictures </a:t>
            </a:r>
            <a:r>
              <a:rPr lang="en-GB" sz="3600" dirty="0" smtClean="0"/>
              <a:t>Archbishop Lanfranc</a:t>
            </a:r>
            <a:endParaRPr lang="en-GB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0" y="190500"/>
            <a:ext cx="5511800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Green groups + orange groups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Explain how Lanfranc helped King William stay in power after his appointment to Archbishop of </a:t>
            </a:r>
            <a:r>
              <a:rPr lang="en-GB" sz="2800" dirty="0" err="1" smtClean="0"/>
              <a:t>Cantebury</a:t>
            </a:r>
            <a:r>
              <a:rPr lang="en-GB" sz="2800" dirty="0" smtClean="0"/>
              <a:t> in 1070.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0" y="3632200"/>
            <a:ext cx="55118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Blue groups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Describe </a:t>
            </a:r>
            <a:r>
              <a:rPr lang="en-GB" sz="2800" dirty="0" smtClean="0"/>
              <a:t>the changes that Lanfranc made to the Church in England after 1070.</a:t>
            </a:r>
            <a:endParaRPr lang="en-GB" sz="2800" dirty="0" smtClean="0"/>
          </a:p>
        </p:txBody>
      </p:sp>
      <p:sp>
        <p:nvSpPr>
          <p:cNvPr id="7" name="AutoShape 2" descr="Image result for scissors clip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290" flipH="1">
            <a:off x="3722164" y="1600264"/>
            <a:ext cx="3124986" cy="261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5" y="3046150"/>
            <a:ext cx="3081839" cy="3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121112"/>
            <a:ext cx="63119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were expected to fight with the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Lead their own band of knights, defend their own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Provide knights for the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Had to run the courts of their land, judge cases and keep the king’s peace.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Had to pay the king a share of all tax raised in their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Would serve on William’s witan.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Had to provide food and accommodation for William and his court when he travelled the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Largely replaced the Anglo-Saxon Earls.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254000"/>
            <a:ext cx="7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a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tenant-in-chief</a:t>
            </a:r>
            <a:r>
              <a:rPr lang="en-GB" sz="3600" dirty="0" smtClean="0">
                <a:latin typeface="Franklin Gothic Demi Cond" panose="020B0706030402020204" pitchFamily="34" charset="0"/>
              </a:rPr>
              <a:t>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37" y="349250"/>
            <a:ext cx="5233662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133812"/>
            <a:ext cx="64897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Were granted land (sometimes very small) from their tenant-in-chief. This land was called a fief.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Some were very powerful and nobles wanted their sons trained as a knight from a young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Roughly 6,000 of them in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Had to guard their lord’s property and fight for the king for 40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Were superior to any other soldier e.g. could lead cavalry charges (couched lances)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Castles would be places where knights would organise attacks and defence.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Mostly replaced </a:t>
            </a:r>
            <a:r>
              <a:rPr lang="en-GB" sz="2000" dirty="0" err="1" smtClean="0"/>
              <a:t>thegns</a:t>
            </a:r>
            <a:r>
              <a:rPr lang="en-GB" sz="20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744" y="100013"/>
            <a:ext cx="4809955" cy="6757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254000"/>
            <a:ext cx="7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a Norman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knight</a:t>
            </a:r>
            <a:r>
              <a:rPr lang="en-GB" sz="3600" dirty="0" smtClean="0">
                <a:latin typeface="Franklin Gothic Demi Cond" panose="020B0706030402020204" pitchFamily="34" charset="0"/>
              </a:rPr>
              <a:t>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190500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1182766"/>
            <a:ext cx="451141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Cut out and glue down your pictures of a Norman baron and Norman Knight!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190500"/>
            <a:ext cx="5511800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Green groups + orange groups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role did they play in Norman England?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different were they from their Saxon counterparts (e.g. 	earl and </a:t>
            </a:r>
            <a:r>
              <a:rPr lang="en-GB" sz="2800" dirty="0" err="1" smtClean="0"/>
              <a:t>thegn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0" y="3632200"/>
            <a:ext cx="55118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Blue groups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Describe key features of both a knight and a baron</a:t>
            </a:r>
          </a:p>
        </p:txBody>
      </p:sp>
      <p:sp>
        <p:nvSpPr>
          <p:cNvPr id="7" name="AutoShape 2" descr="Image result for scissors clip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290" flipH="1">
            <a:off x="3722164" y="1600264"/>
            <a:ext cx="3124986" cy="2616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18" y="3641826"/>
            <a:ext cx="2474782" cy="2777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6268"/>
          <a:stretch/>
        </p:blipFill>
        <p:spPr>
          <a:xfrm>
            <a:off x="2672030" y="3575795"/>
            <a:ext cx="2124982" cy="27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20" y="1595020"/>
            <a:ext cx="688588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Advised the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Helped create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Wrote up writs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Controlled the royal seal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Archbishops acted as King’s representative in negotiations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At first William kept Anglo-Saxons in the Church (e.g. </a:t>
            </a:r>
            <a:r>
              <a:rPr lang="en-GB" sz="2800" dirty="0" err="1"/>
              <a:t>Ealdred</a:t>
            </a:r>
            <a:r>
              <a:rPr lang="en-GB" sz="2800" dirty="0"/>
              <a:t>, Archbishop of York crowned him</a:t>
            </a:r>
            <a:r>
              <a:rPr lang="en-GB" sz="2800" dirty="0" smtClean="0"/>
              <a:t>) </a:t>
            </a:r>
            <a:r>
              <a:rPr lang="en-GB" sz="2800" dirty="0"/>
              <a:t>but after the rebellions they were all replaced by Normans. </a:t>
            </a:r>
          </a:p>
        </p:txBody>
      </p:sp>
      <p:pic>
        <p:nvPicPr>
          <p:cNvPr id="5122" name="Picture 2" descr="http://downloads.bbc.co.uk/rmhttp/schools/primaryhistory/images/anglo_saxons/growing_up/as_stcuthbe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4100" y="99739"/>
            <a:ext cx="4381500" cy="66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712" y="99739"/>
            <a:ext cx="5814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Why was the church so important to King William?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74" y="1480735"/>
            <a:ext cx="60960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</a:rPr>
              <a:t>Following the wave of rebellions between 1068 and 1070, William appointed Lanfranc as Archbishop of Canterbury on 29</a:t>
            </a:r>
            <a:r>
              <a:rPr lang="en-GB" sz="2000" b="0" i="0" baseline="30000" dirty="0" smtClean="0">
                <a:solidFill>
                  <a:srgbClr val="222222"/>
                </a:solidFill>
                <a:effectLst/>
              </a:rPr>
              <a:t>th</a:t>
            </a:r>
            <a:r>
              <a:rPr lang="en-GB" sz="2000" b="0" i="0" dirty="0" smtClean="0">
                <a:solidFill>
                  <a:srgbClr val="222222"/>
                </a:solidFill>
                <a:effectLst/>
              </a:rPr>
              <a:t> August 1070.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</a:rPr>
              <a:t>Lanfranc was an Italian monk who had helped William gain papal support from Pope Alexander II in 1066.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</a:rPr>
              <a:t>Lanfranc soon began to reorganise and reform the Church in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</a:rPr>
              <a:t>Under </a:t>
            </a:r>
            <a:r>
              <a:rPr lang="en-GB" sz="2000" b="0" i="0" dirty="0" err="1" smtClean="0">
                <a:solidFill>
                  <a:srgbClr val="222222"/>
                </a:solidFill>
                <a:effectLst/>
              </a:rPr>
              <a:t>Stigand</a:t>
            </a:r>
            <a:r>
              <a:rPr lang="en-GB" sz="2000" b="0" i="0" dirty="0" smtClean="0">
                <a:solidFill>
                  <a:srgbClr val="222222"/>
                </a:solidFill>
                <a:effectLst/>
              </a:rPr>
              <a:t>, the Church in England was far from perfect.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2222"/>
                </a:solidFill>
              </a:rPr>
              <a:t>Lanfranc wanted to make the Church into a strong force that was more in line with Rome and that could help King William govern England efficiently.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00" y="34185"/>
            <a:ext cx="5904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Who was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Lanfranc</a:t>
            </a:r>
            <a:r>
              <a:rPr lang="en-GB" sz="4400" dirty="0" smtClean="0">
                <a:latin typeface="Franklin Gothic Demi Cond" panose="020B0706030402020204" pitchFamily="34" charset="0"/>
              </a:rPr>
              <a:t> of Pavia?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8" y="229804"/>
            <a:ext cx="5286602" cy="64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20" y="1354985"/>
            <a:ext cx="584448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Lanfranc’s reforms to church brought very rural churches under Church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50 years, </a:t>
            </a:r>
            <a:r>
              <a:rPr lang="en-GB" sz="2400" b="1" i="1" dirty="0">
                <a:solidFill>
                  <a:srgbClr val="FF0000"/>
                </a:solidFill>
              </a:rPr>
              <a:t>every</a:t>
            </a:r>
            <a:r>
              <a:rPr lang="en-GB" sz="2400" dirty="0"/>
              <a:t> Anglo-Saxon churches knocked down and replaced with Norman architecture.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Workers in church remained, but all important positions replaced by Normans.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Bishops preached how God favoured the 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25% of land went to Church, so loyal Norman bishops were given it to hold.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Church leaders should be appointed by the Church, not Earls.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900" y="34185"/>
            <a:ext cx="590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Lanfranc “</a:t>
            </a:r>
            <a:r>
              <a:rPr lang="en-GB" sz="3600" dirty="0" err="1" smtClean="0">
                <a:latin typeface="Franklin Gothic Demi Cond" panose="020B0706030402020204" pitchFamily="34" charset="0"/>
              </a:rPr>
              <a:t>Normanise</a:t>
            </a:r>
            <a:r>
              <a:rPr lang="en-GB" sz="3600" dirty="0" smtClean="0">
                <a:latin typeface="Franklin Gothic Demi Cond" panose="020B0706030402020204" pitchFamily="34" charset="0"/>
              </a:rPr>
              <a:t>” the </a:t>
            </a:r>
            <a:r>
              <a:rPr lang="en-GB" sz="3600" dirty="0">
                <a:latin typeface="Franklin Gothic Demi Cond" panose="020B0706030402020204" pitchFamily="34" charset="0"/>
              </a:rPr>
              <a:t>the Church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5744" y="34185"/>
            <a:ext cx="5619582" cy="66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eatenglishchurches.co.uk/assets/images/breamore__35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22" y="0"/>
            <a:ext cx="918167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932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 Mary’s Parish Church, Breamore, Hampshire – </a:t>
            </a:r>
            <a:r>
              <a:rPr lang="en-GB" sz="2800" dirty="0">
                <a:solidFill>
                  <a:srgbClr val="FF0000"/>
                </a:solidFill>
              </a:rPr>
              <a:t>Anglo Saxon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33693" r="55126" b="32614"/>
          <a:stretch/>
        </p:blipFill>
        <p:spPr bwMode="auto">
          <a:xfrm>
            <a:off x="7536161" y="112345"/>
            <a:ext cx="2977193" cy="24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2/2c/The_Cathedral_and_Abbey_Church_of_St_Alb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9"/>
          <a:stretch/>
        </p:blipFill>
        <p:spPr bwMode="auto">
          <a:xfrm>
            <a:off x="1524000" y="0"/>
            <a:ext cx="91440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60932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 Albans Cathedral,  Hertfordshire - </a:t>
            </a:r>
            <a:r>
              <a:rPr lang="en-GB" sz="2800" dirty="0">
                <a:solidFill>
                  <a:srgbClr val="FF0000"/>
                </a:solidFill>
              </a:rPr>
              <a:t>Norman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0" t="53676" r="7260" b="19363"/>
          <a:stretch/>
        </p:blipFill>
        <p:spPr bwMode="auto">
          <a:xfrm>
            <a:off x="7053816" y="0"/>
            <a:ext cx="36141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663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Demi Cond</vt:lpstr>
      <vt:lpstr>Office Theme</vt:lpstr>
      <vt:lpstr>How did King William ‘Normanise’ England after 1070?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2018-10-29T18:49:04Z</dcterms:created>
  <dcterms:modified xsi:type="dcterms:W3CDTF">2018-10-29T19:07:07Z</dcterms:modified>
</cp:coreProperties>
</file>