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7CA9-EF01-4F93-BD52-8409D138EC3D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5482-9A86-4EF7-A370-5E029A937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12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7CA9-EF01-4F93-BD52-8409D138EC3D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5482-9A86-4EF7-A370-5E029A937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58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7CA9-EF01-4F93-BD52-8409D138EC3D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5482-9A86-4EF7-A370-5E029A937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70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7CA9-EF01-4F93-BD52-8409D138EC3D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5482-9A86-4EF7-A370-5E029A937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88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7CA9-EF01-4F93-BD52-8409D138EC3D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5482-9A86-4EF7-A370-5E029A937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49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7CA9-EF01-4F93-BD52-8409D138EC3D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5482-9A86-4EF7-A370-5E029A937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86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7CA9-EF01-4F93-BD52-8409D138EC3D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5482-9A86-4EF7-A370-5E029A937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0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7CA9-EF01-4F93-BD52-8409D138EC3D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5482-9A86-4EF7-A370-5E029A937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44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7CA9-EF01-4F93-BD52-8409D138EC3D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5482-9A86-4EF7-A370-5E029A937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53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7CA9-EF01-4F93-BD52-8409D138EC3D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5482-9A86-4EF7-A370-5E029A937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9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7CA9-EF01-4F93-BD52-8409D138EC3D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5482-9A86-4EF7-A370-5E029A937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5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17CA9-EF01-4F93-BD52-8409D138EC3D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A5482-9A86-4EF7-A370-5E029A937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90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fvKzAQ-QJ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5265" y="-68240"/>
            <a:ext cx="9613900" cy="1363663"/>
          </a:xfrm>
        </p:spPr>
        <p:txBody>
          <a:bodyPr>
            <a:normAutofit/>
          </a:bodyPr>
          <a:lstStyle/>
          <a:p>
            <a:pPr algn="l"/>
            <a:r>
              <a:rPr lang="en-GB" sz="4000" u="sng" dirty="0" smtClean="0">
                <a:latin typeface="Franklin Gothic Demi Cond" panose="020B0706030402020204" pitchFamily="34" charset="0"/>
              </a:rPr>
              <a:t>How much </a:t>
            </a:r>
            <a:r>
              <a:rPr lang="en-GB" sz="4000" u="sng" dirty="0" smtClean="0">
                <a:latin typeface="Franklin Gothic Demi Cond" panose="020B0706030402020204" pitchFamily="34" charset="0"/>
              </a:rPr>
              <a:t>did King William reform English </a:t>
            </a:r>
            <a:r>
              <a:rPr lang="en-GB" sz="4000" u="sng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government</a:t>
            </a:r>
            <a:r>
              <a:rPr lang="en-GB" sz="4000" u="sng" dirty="0" smtClean="0">
                <a:latin typeface="Franklin Gothic Demi Cond" panose="020B0706030402020204" pitchFamily="34" charset="0"/>
              </a:rPr>
              <a:t>?</a:t>
            </a:r>
            <a:endParaRPr lang="en-GB" sz="4000" u="sng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91069" y="1801504"/>
            <a:ext cx="6318913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Franklin Gothic Demi Cond" panose="020B0706030402020204" pitchFamily="34" charset="0"/>
              </a:rPr>
              <a:t>In this lesson, we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Describe </a:t>
            </a:r>
            <a:r>
              <a:rPr lang="en-GB" sz="2400" dirty="0" smtClean="0">
                <a:latin typeface="Franklin Gothic Demi Cond" panose="020B0706030402020204" pitchFamily="34" charset="0"/>
              </a:rPr>
              <a:t>change and continuity of English government under King William.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Explain</a:t>
            </a:r>
            <a:r>
              <a:rPr lang="en-GB" sz="2400" dirty="0" smtClean="0">
                <a:latin typeface="Franklin Gothic Demi Cond" panose="020B0706030402020204" pitchFamily="34" charset="0"/>
              </a:rPr>
              <a:t> why Norman Sheriffs are often portrayed as villains.</a:t>
            </a:r>
            <a:endParaRPr lang="en-GB" sz="24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069" y="3819895"/>
            <a:ext cx="6414447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Franklin Gothic Demi Cond" panose="020B0706030402020204" pitchFamily="34" charset="0"/>
              </a:rPr>
              <a:t>Starter: Go back and explain the impact of the Forest Laws on King William and English peasants.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182" y="1270098"/>
            <a:ext cx="3010734" cy="3987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7655"/>
          <a:stretch/>
        </p:blipFill>
        <p:spPr>
          <a:xfrm>
            <a:off x="8664207" y="3314079"/>
            <a:ext cx="3021262" cy="341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1428929"/>
            <a:ext cx="5829300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When William took England in 1066, he inherited a country that was far more advanced than his Duchy of Normandy. So much stayed the same.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He continued to use the hide for working out tax. Trading continued to take place within shires so goods could be taxed.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Witan stayed the same. In 1085 William gathered all the important landholders together much like a large-scale Witan.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Silver pennies continued to be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Royal Treasury stayed at Winchester, but William kept a closer control over who could mint coins.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77800" y="127000"/>
            <a:ext cx="562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What did William 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not</a:t>
            </a:r>
            <a:r>
              <a:rPr lang="en-GB" sz="3600" dirty="0" smtClean="0">
                <a:latin typeface="Franklin Gothic Demi Cond" panose="020B0706030402020204" pitchFamily="34" charset="0"/>
              </a:rPr>
              <a:t> change in England’s government?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962" b="21655"/>
          <a:stretch/>
        </p:blipFill>
        <p:spPr>
          <a:xfrm>
            <a:off x="6141491" y="51263"/>
            <a:ext cx="5840901" cy="2552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491" y="2729553"/>
            <a:ext cx="2647667" cy="3966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23220"/>
          <a:stretch/>
        </p:blipFill>
        <p:spPr>
          <a:xfrm>
            <a:off x="8923549" y="2729553"/>
            <a:ext cx="3045538" cy="396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1416229"/>
            <a:ext cx="6337300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William reduced the power and number of earls.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By 1088, every Anglo-Saxon earldom had been replaced by smaller fiefs.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Marcher Earls had their powers vastly reduced.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Earls became ‘tenants-in-chief’ so merely leased land from the king.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Regents were introduced to run the kingdom whilst William was in France.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 1067, Bishop </a:t>
            </a:r>
            <a:r>
              <a:rPr lang="en-GB" sz="2000" dirty="0" err="1" smtClean="0"/>
              <a:t>Odo</a:t>
            </a:r>
            <a:r>
              <a:rPr lang="en-GB" sz="2000" dirty="0" smtClean="0"/>
              <a:t> and William </a:t>
            </a:r>
            <a:r>
              <a:rPr lang="en-GB" sz="2000" dirty="0" err="1" smtClean="0"/>
              <a:t>FitzOsbern</a:t>
            </a:r>
            <a:r>
              <a:rPr lang="en-GB" sz="2000" dirty="0"/>
              <a:t> </a:t>
            </a:r>
            <a:r>
              <a:rPr lang="en-GB" sz="2000" dirty="0" smtClean="0"/>
              <a:t>(Earl of Hereford)</a:t>
            </a:r>
            <a:r>
              <a:rPr lang="en-GB" sz="2000" dirty="0" smtClean="0"/>
              <a:t> </a:t>
            </a:r>
            <a:r>
              <a:rPr lang="en-GB" sz="2000" dirty="0" smtClean="0"/>
              <a:t>acted as regent.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After 1075, Archbishop Lanfranc acted as regent. 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" y="114300"/>
            <a:ext cx="562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What did William 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change</a:t>
            </a:r>
            <a:r>
              <a:rPr lang="en-GB" sz="3600" dirty="0" smtClean="0">
                <a:latin typeface="Franklin Gothic Demi Cond" panose="020B0706030402020204" pitchFamily="34" charset="0"/>
              </a:rPr>
              <a:t> in England’s government?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4" y="114300"/>
            <a:ext cx="4934661" cy="63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127000"/>
            <a:ext cx="562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Learning  Task One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200" y="1244600"/>
            <a:ext cx="514350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Quickly draw a small table in your book.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Identify two things that changed in Norman government.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Identify two things that stayed the same in Norman government.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200" y="3758063"/>
            <a:ext cx="514350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Stretch challenge:</a:t>
            </a:r>
          </a:p>
          <a:p>
            <a:endParaRPr lang="en-GB" sz="2400" dirty="0"/>
          </a:p>
          <a:p>
            <a:r>
              <a:rPr lang="en-GB" sz="2400" dirty="0" smtClean="0"/>
              <a:t>Briefly explain why William didn’t change much in English government.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492" y="159392"/>
            <a:ext cx="6596250" cy="659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760631"/>
            <a:ext cx="6337300" cy="594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sheriff was appointed by the king, with greater power than an Saxon sheriff. They led the shire, and took orders from no one but the 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Norman sheriffs ran the courts, and were expected to punish anyone who rebelled against King William.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They had to organise the defence of the shire and gather an army (running alongside knight service)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They  became very rich due to collecting tax.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Sheriffs had to pay a set sum to the king, but everything after that they kept. This made them very rich which made them extremely unpopular.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Sheriffs were at the front of Norman </a:t>
            </a:r>
            <a:r>
              <a:rPr lang="en-GB" sz="2000" dirty="0" err="1" smtClean="0"/>
              <a:t>landgrabs</a:t>
            </a:r>
            <a:r>
              <a:rPr lang="en-GB" sz="2000" dirty="0" smtClean="0"/>
              <a:t> – no one could complain about them because they had the ultimate power in the shire.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" y="114300"/>
            <a:ext cx="562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What did Norman 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Sheriffs </a:t>
            </a:r>
            <a:r>
              <a:rPr lang="en-GB" sz="3600" dirty="0" smtClean="0">
                <a:latin typeface="Franklin Gothic Demi Cond" panose="020B0706030402020204" pitchFamily="34" charset="0"/>
              </a:rPr>
              <a:t>do?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017" r="19887"/>
          <a:stretch/>
        </p:blipFill>
        <p:spPr>
          <a:xfrm>
            <a:off x="7124699" y="335865"/>
            <a:ext cx="44577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127000"/>
            <a:ext cx="562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Learning  Task 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Two</a:t>
            </a:r>
            <a:endParaRPr lang="en-GB" sz="36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200" y="1244600"/>
            <a:ext cx="5143500" cy="4893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Watch this clip from the Disney movie ‘Robin Hood’ showing the Sheriff of Nottingham.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Cut out the picture, glue it into your book.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Underneath, explain how the cartoon has chosen to portray this Sheriff.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Using knowledge from p.86, back up Disney’s interpretation.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891" y="185721"/>
            <a:ext cx="4940702" cy="70114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9791" y="6220195"/>
            <a:ext cx="4913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www.youtube.com/watch?v=afvKzAQ-QJY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2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494</Words>
  <Application>Microsoft Office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Franklin Gothic Demi Cond</vt:lpstr>
      <vt:lpstr>Office Theme</vt:lpstr>
      <vt:lpstr>How much did King William reform English government?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King William reform English government?</dc:title>
  <dc:creator>User</dc:creator>
  <cp:lastModifiedBy>User</cp:lastModifiedBy>
  <cp:revision>9</cp:revision>
  <dcterms:created xsi:type="dcterms:W3CDTF">2018-10-30T19:11:03Z</dcterms:created>
  <dcterms:modified xsi:type="dcterms:W3CDTF">2018-11-07T11:49:33Z</dcterms:modified>
</cp:coreProperties>
</file>