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8" r:id="rId13"/>
    <p:sldId id="26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403-0166-4D88-ABAB-229788B8C9A1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352-9962-41C9-8856-79494C634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14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403-0166-4D88-ABAB-229788B8C9A1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352-9962-41C9-8856-79494C634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4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403-0166-4D88-ABAB-229788B8C9A1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352-9962-41C9-8856-79494C634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4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403-0166-4D88-ABAB-229788B8C9A1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352-9962-41C9-8856-79494C634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64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403-0166-4D88-ABAB-229788B8C9A1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352-9962-41C9-8856-79494C634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66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403-0166-4D88-ABAB-229788B8C9A1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352-9962-41C9-8856-79494C634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48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403-0166-4D88-ABAB-229788B8C9A1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352-9962-41C9-8856-79494C634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91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403-0166-4D88-ABAB-229788B8C9A1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352-9962-41C9-8856-79494C634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00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403-0166-4D88-ABAB-229788B8C9A1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352-9962-41C9-8856-79494C634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1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403-0166-4D88-ABAB-229788B8C9A1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352-9962-41C9-8856-79494C634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62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5403-0166-4D88-ABAB-229788B8C9A1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9352-9962-41C9-8856-79494C634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6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B5403-0166-4D88-ABAB-229788B8C9A1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19352-9962-41C9-8856-79494C634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671" y="235527"/>
            <a:ext cx="11831783" cy="1274618"/>
          </a:xfrm>
        </p:spPr>
        <p:txBody>
          <a:bodyPr>
            <a:noAutofit/>
          </a:bodyPr>
          <a:lstStyle/>
          <a:p>
            <a:pPr algn="l"/>
            <a:r>
              <a:rPr lang="en-GB" sz="4400" u="sng" dirty="0" smtClean="0">
                <a:latin typeface="Franklin Gothic Demi Cond" panose="020B0706030402020204" pitchFamily="34" charset="0"/>
              </a:rPr>
              <a:t>How did Gustav Stresemann improve Germany after 1923?</a:t>
            </a:r>
            <a:endParaRPr lang="en-GB" sz="4400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1671" y="1911927"/>
            <a:ext cx="591589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this lesson, we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Franklin Gothic Demi Cond" panose="020B0706030402020204" pitchFamily="34" charset="0"/>
              </a:rPr>
              <a:t>Describe strategies used by Stresemann to improve the German economy.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Franklin Gothic Demi Cond" panose="020B0706030402020204" pitchFamily="34" charset="0"/>
              </a:rPr>
              <a:t>Assess how successful they were</a:t>
            </a:r>
            <a:endParaRPr lang="en-GB" sz="28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107" y="4429919"/>
            <a:ext cx="5915893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Starter: Write down in your homework diary:</a:t>
            </a:r>
            <a:r>
              <a:rPr lang="en-GB" sz="2800" dirty="0" smtClean="0">
                <a:latin typeface="Franklin Gothic Demi Cond" panose="020B0706030402020204" pitchFamily="34" charset="0"/>
              </a:rPr>
              <a:t> “Explain two consequences of the Pacific Railroad Act”</a:t>
            </a:r>
          </a:p>
          <a:p>
            <a:r>
              <a:rPr lang="en-GB" sz="2800" dirty="0" smtClean="0">
                <a:latin typeface="Franklin Gothic Demi Cond" panose="020B0706030402020204" pitchFamily="34" charset="0"/>
              </a:rPr>
              <a:t>Due: 07/02/2019</a:t>
            </a:r>
            <a:endParaRPr lang="en-GB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9994"/>
          <a:stretch/>
        </p:blipFill>
        <p:spPr>
          <a:xfrm>
            <a:off x="6765347" y="1137661"/>
            <a:ext cx="4470689" cy="55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59" y="252208"/>
            <a:ext cx="5474682" cy="61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95021"/>
            <a:ext cx="64262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After the First World Ear, the Allied countries set up the League of Nations.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It was an organisation that discussed ways of solving problems rather than war.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 1919, Germany had been banned for joining.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However, in 1929 Stresemann convinced the other countries to accept Germany as a member.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Not all political parties in Germany accepted this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54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Solution </a:t>
            </a:r>
            <a:r>
              <a:rPr lang="en-GB" sz="4800" dirty="0">
                <a:latin typeface="Franklin Gothic Demi Cond" panose="020B0706030402020204" pitchFamily="34" charset="0"/>
              </a:rPr>
              <a:t>5</a:t>
            </a:r>
            <a:r>
              <a:rPr lang="en-GB" sz="4800" dirty="0" smtClean="0">
                <a:latin typeface="Franklin Gothic Demi Cond" panose="020B0706030402020204" pitchFamily="34" charset="0"/>
              </a:rPr>
              <a:t>: Get Germany into the League of Nations.</a:t>
            </a:r>
            <a:endParaRPr lang="en-GB" sz="48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089025"/>
            <a:ext cx="4953000" cy="37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24" y="0"/>
            <a:ext cx="8474075" cy="65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47421"/>
            <a:ext cx="548640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 August 1928, Germany and 61 other countries signed the </a:t>
            </a:r>
            <a:r>
              <a:rPr lang="en-GB" sz="2400" b="1" i="1" dirty="0" err="1" smtClean="0"/>
              <a:t>Kellog</a:t>
            </a:r>
            <a:r>
              <a:rPr lang="en-GB" sz="2400" b="1" i="1" dirty="0" smtClean="0"/>
              <a:t>-Briand Pact</a:t>
            </a:r>
            <a:r>
              <a:rPr lang="en-GB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It promised that all countries would not use war to achieve their aims.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It showed that Germany was not included in the world’s most powerful countries.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It showed that the Weimar Republic was now a respected world state.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54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Solution 6: Show the world Germany wanted peac</a:t>
            </a:r>
            <a:r>
              <a:rPr lang="en-GB" sz="4800" dirty="0">
                <a:latin typeface="Franklin Gothic Demi Cond" panose="020B0706030402020204" pitchFamily="34" charset="0"/>
              </a:rPr>
              <a:t>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0" y="1123950"/>
            <a:ext cx="5943600" cy="45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6" y="1634838"/>
            <a:ext cx="5195455" cy="5016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For each policy below, explain:</a:t>
            </a:r>
          </a:p>
          <a:p>
            <a:pPr marL="342900" indent="-342900">
              <a:buFont typeface="+mj-lt"/>
              <a:buAutoNum type="arabicPeriod"/>
            </a:pPr>
            <a:endParaRPr lang="en-GB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How it helped Germany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How it did not help Germany</a:t>
            </a:r>
          </a:p>
          <a:p>
            <a:pPr marL="342900" indent="-342900">
              <a:buFont typeface="+mj-lt"/>
              <a:buAutoNum type="arabicPeriod"/>
            </a:pP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Locarno 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League of Nations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/>
              <a:t>Kellog</a:t>
            </a:r>
            <a:r>
              <a:rPr lang="en-GB" sz="3200" dirty="0" smtClean="0"/>
              <a:t>-Briand Pact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5420"/>
            <a:ext cx="537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5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Two</a:t>
            </a:r>
            <a:endParaRPr lang="en-GB" sz="5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559" y="475813"/>
            <a:ext cx="5474682" cy="61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1397000"/>
            <a:ext cx="65532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Appointed Chancellor and Foreign Secretary by President Ebert in 1923.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Only served one year as Chancellor, and seven years as Foreign Secretary.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His main aim was to stabilise the German economy.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 hoped to unite most of Germany behind moderate parties (like the SPD)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 wanted to stop people from turning to far right parties like the DAP.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900" y="-17266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Who was Gustav </a:t>
            </a:r>
            <a:r>
              <a:rPr lang="en-GB" sz="4800" dirty="0" err="1" smtClean="0">
                <a:latin typeface="Franklin Gothic Demi Cond" panose="020B0706030402020204" pitchFamily="34" charset="0"/>
              </a:rPr>
              <a:t>Streseman</a:t>
            </a:r>
            <a:r>
              <a:rPr lang="en-GB" sz="4800" dirty="0" smtClean="0">
                <a:latin typeface="Franklin Gothic Demi Cond" panose="020B0706030402020204" pitchFamily="34" charset="0"/>
              </a:rPr>
              <a:t>?</a:t>
            </a:r>
            <a:endParaRPr lang="en-GB" sz="48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0" y="346075"/>
            <a:ext cx="4362450" cy="638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57300"/>
            <a:ext cx="6019800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 November 1923, he established a new bank called the </a:t>
            </a:r>
            <a:r>
              <a:rPr lang="en-GB" sz="2400" dirty="0" err="1" smtClean="0"/>
              <a:t>Rentenbank</a:t>
            </a:r>
            <a:r>
              <a:rPr lang="en-GB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 new currency was established – the </a:t>
            </a:r>
            <a:r>
              <a:rPr lang="en-GB" sz="2400" dirty="0" err="1" smtClean="0"/>
              <a:t>Rentenmark</a:t>
            </a:r>
            <a:r>
              <a:rPr lang="en-GB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Paper money was very limited and was always tied to the price of gold. 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 August 1924, the </a:t>
            </a:r>
            <a:r>
              <a:rPr lang="en-GB" sz="2400" dirty="0" err="1" smtClean="0"/>
              <a:t>Reichmark</a:t>
            </a:r>
            <a:r>
              <a:rPr lang="en-GB" sz="2400" dirty="0" smtClean="0"/>
              <a:t> replaced the </a:t>
            </a:r>
            <a:r>
              <a:rPr lang="en-GB" sz="2400" dirty="0" err="1" smtClean="0"/>
              <a:t>Rentenmark</a:t>
            </a:r>
            <a:r>
              <a:rPr lang="en-GB" sz="2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This put an end to hyperinflation.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8294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Solution 1: New Currency</a:t>
            </a:r>
            <a:endParaRPr lang="en-GB" sz="48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112" y="182940"/>
            <a:ext cx="5667375" cy="316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112" y="3390543"/>
            <a:ext cx="5555750" cy="276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473200"/>
            <a:ext cx="64262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 April 1924, Stresemann made a deal with American banker Charles G. Dawes.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Reparations repayments were reduced to £50 million per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US banks agreed to loan Germany over $25 billion to help pay these reparations.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French soldiers agreed to leave the Ruhr and hand it back to German workers. Employment increased and industrial output increased.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However, it was all propped up by US loans.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-9646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Solution 2: Agree loans for Germany</a:t>
            </a:r>
            <a:endParaRPr lang="en-GB" sz="48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688370"/>
            <a:ext cx="5240153" cy="57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1752600"/>
            <a:ext cx="6426200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 August 1929, </a:t>
            </a:r>
            <a:r>
              <a:rPr lang="en-GB" sz="2400" dirty="0" err="1" smtClean="0"/>
              <a:t>Stresseman</a:t>
            </a:r>
            <a:r>
              <a:rPr lang="en-GB" sz="2400" dirty="0" smtClean="0"/>
              <a:t> signed the Young Plan with the Allies.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This reduced the total reparations from £6.6 billion to £2 billion.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It extended the time period to 59 years (1988)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Repayments were still fixed at £50 million per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It was often attacked and mocked by the far-right.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8294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Solution 3: Reduce Versailles Reparations</a:t>
            </a:r>
            <a:endParaRPr lang="en-GB" sz="48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82940"/>
            <a:ext cx="5131314" cy="645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1857198"/>
            <a:ext cx="2093656" cy="306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691" y="379870"/>
            <a:ext cx="378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Ended hyperinflation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180364"/>
            <a:ext cx="378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Restored confidence in the German currency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156200"/>
            <a:ext cx="378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Set up loans to help German economy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6756" y="4918732"/>
            <a:ext cx="378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Convinced the French to pull out of Ruhr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1256" y="102872"/>
            <a:ext cx="378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Set repayments at £55 million per year.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7202" y="2457362"/>
            <a:ext cx="378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Lowered reparations by £4.6 billion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6" y="1634838"/>
            <a:ext cx="5195455" cy="5016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For each policy below, explain:</a:t>
            </a:r>
          </a:p>
          <a:p>
            <a:pPr marL="342900" indent="-342900">
              <a:buFont typeface="+mj-lt"/>
              <a:buAutoNum type="arabicPeriod"/>
            </a:pPr>
            <a:endParaRPr lang="en-GB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How it helped Germany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How it did not help Germany</a:t>
            </a:r>
          </a:p>
          <a:p>
            <a:pPr marL="342900" indent="-342900">
              <a:buFont typeface="+mj-lt"/>
              <a:buAutoNum type="arabicPeriod"/>
            </a:pP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/>
              <a:t>Rentenmark</a:t>
            </a:r>
            <a:r>
              <a:rPr lang="en-GB" sz="3200" dirty="0" smtClean="0"/>
              <a:t> (1923)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Dawes Plan (1924)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Young Plan (1929)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624946" y="55420"/>
            <a:ext cx="6386945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Stretch:</a:t>
            </a:r>
          </a:p>
          <a:p>
            <a:r>
              <a:rPr lang="en-GB" sz="3200" dirty="0" smtClean="0"/>
              <a:t>What is the message of this cartoon?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353" y="1257328"/>
            <a:ext cx="4318538" cy="543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420"/>
            <a:ext cx="537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5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One</a:t>
            </a:r>
            <a:endParaRPr lang="en-GB" sz="5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1752600"/>
            <a:ext cx="6426200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 December 1925, Stresemann signed the </a:t>
            </a:r>
            <a:r>
              <a:rPr lang="en-GB" sz="2400" b="1" i="1" u="sng" dirty="0" smtClean="0"/>
              <a:t>Locarno Pact </a:t>
            </a:r>
            <a:r>
              <a:rPr lang="en-GB" sz="2400" dirty="0" smtClean="0"/>
              <a:t>with Britain, France, Italy and Belgium.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It allowed Germany a say in peace negotiations.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Germany agreed to accept a new border with France.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France promised peace with Germany.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Everyone agreed the Rhineland would be free of troops.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8294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Solution 4: Renegotiate Versailles</a:t>
            </a:r>
            <a:endParaRPr lang="en-GB" sz="4800" dirty="0">
              <a:latin typeface="Franklin Gothic Demi Cond" panose="020B07060304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800" y="182940"/>
            <a:ext cx="5448300" cy="390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0112"/>
            <a:ext cx="9550400" cy="67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637</Words>
  <Application>Microsoft Office PowerPoint</Application>
  <PresentationFormat>Widescreen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Franklin Gothic Demi Cond</vt:lpstr>
      <vt:lpstr>Office Theme</vt:lpstr>
      <vt:lpstr>How did Gustav Stresemann improve Germany after 1923?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Gustav Stresemann improve Germany after 1923?</dc:title>
  <dc:creator>User</dc:creator>
  <cp:lastModifiedBy>User</cp:lastModifiedBy>
  <cp:revision>10</cp:revision>
  <dcterms:created xsi:type="dcterms:W3CDTF">2019-01-28T13:08:48Z</dcterms:created>
  <dcterms:modified xsi:type="dcterms:W3CDTF">2019-04-27T13:19:32Z</dcterms:modified>
</cp:coreProperties>
</file>