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512-48EC-4378-8020-D2D0BABBC6C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3FA8-7A1D-490C-8334-DB37884A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4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512-48EC-4378-8020-D2D0BABBC6C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3FA8-7A1D-490C-8334-DB37884A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77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512-48EC-4378-8020-D2D0BABBC6C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3FA8-7A1D-490C-8334-DB37884A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9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512-48EC-4378-8020-D2D0BABBC6C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3FA8-7A1D-490C-8334-DB37884A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1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512-48EC-4378-8020-D2D0BABBC6C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3FA8-7A1D-490C-8334-DB37884A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512-48EC-4378-8020-D2D0BABBC6C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3FA8-7A1D-490C-8334-DB37884A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3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512-48EC-4378-8020-D2D0BABBC6C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3FA8-7A1D-490C-8334-DB37884A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512-48EC-4378-8020-D2D0BABBC6C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3FA8-7A1D-490C-8334-DB37884A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9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512-48EC-4378-8020-D2D0BABBC6C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3FA8-7A1D-490C-8334-DB37884A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5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512-48EC-4378-8020-D2D0BABBC6C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3FA8-7A1D-490C-8334-DB37884A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512-48EC-4378-8020-D2D0BABBC6C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3FA8-7A1D-490C-8334-DB37884A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4512-48EC-4378-8020-D2D0BABBC6C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3FA8-7A1D-490C-8334-DB37884AA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-897732"/>
            <a:ext cx="10223500" cy="1795463"/>
          </a:xfrm>
        </p:spPr>
        <p:txBody>
          <a:bodyPr>
            <a:normAutofit/>
          </a:bodyPr>
          <a:lstStyle/>
          <a:p>
            <a:pPr algn="l"/>
            <a:r>
              <a:rPr lang="en-GB" sz="5400" u="sng" dirty="0" smtClean="0">
                <a:latin typeface="Franklin Gothic Demi Cond" panose="020B0706030402020204" pitchFamily="34" charset="0"/>
              </a:rPr>
              <a:t>Was the ‘wild west’ really so lawless?</a:t>
            </a:r>
            <a:endParaRPr lang="en-GB" sz="54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1300" y="1005285"/>
            <a:ext cx="56515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this lesson, we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sz="2800" dirty="0" smtClean="0">
                <a:latin typeface="Franklin Gothic Demi Cond" panose="020B0706030402020204" pitchFamily="34" charset="0"/>
              </a:rPr>
              <a:t> the case of  Billy the Kid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Assess </a:t>
            </a:r>
            <a:r>
              <a:rPr lang="en-GB" sz="2800" dirty="0" smtClean="0">
                <a:latin typeface="Franklin Gothic Demi Cond" panose="020B0706030402020204" pitchFamily="34" charset="0"/>
              </a:rPr>
              <a:t>to what extent his case can be seen as an example of lawless in the west.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300" y="3359608"/>
            <a:ext cx="11760200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Starter: Valentines day special! </a:t>
            </a:r>
          </a:p>
          <a:p>
            <a:endParaRPr lang="en-GB" sz="2800" dirty="0">
              <a:latin typeface="Franklin Gothic Demi Cond" panose="020B07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Franklin Gothic Demi Cond" panose="020B0706030402020204" pitchFamily="34" charset="0"/>
              </a:rPr>
              <a:t>Who was King William I’s </a:t>
            </a: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wife</a:t>
            </a:r>
            <a:r>
              <a:rPr lang="en-GB" sz="2800" dirty="0" smtClean="0">
                <a:latin typeface="Franklin Gothic Demi Cond" panose="020B07060304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Franklin Gothic Demi Cond" panose="020B0706030402020204" pitchFamily="34" charset="0"/>
              </a:rPr>
              <a:t>What did King William </a:t>
            </a: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love</a:t>
            </a:r>
            <a:r>
              <a:rPr lang="en-GB" sz="2800" dirty="0" smtClean="0">
                <a:latin typeface="Franklin Gothic Demi Cond" panose="020B0706030402020204" pitchFamily="34" charset="0"/>
              </a:rPr>
              <a:t> as much as his own children?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Franklin Gothic Demi Cond" panose="020B0706030402020204" pitchFamily="34" charset="0"/>
              </a:rPr>
              <a:t>Who was Oliver </a:t>
            </a: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Loving</a:t>
            </a:r>
            <a:r>
              <a:rPr lang="en-GB" sz="2800" dirty="0" smtClean="0">
                <a:latin typeface="Franklin Gothic Demi Cond" panose="020B07060304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Franklin Gothic Demi Cond" panose="020B0706030402020204" pitchFamily="34" charset="0"/>
              </a:rPr>
              <a:t>Name two groups of people we’ve studied who could have more than one </a:t>
            </a: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wife</a:t>
            </a:r>
            <a:r>
              <a:rPr lang="en-GB" sz="2800" dirty="0" smtClean="0">
                <a:latin typeface="Franklin Gothic Demi Cond" panose="020B07060304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Franklin Gothic Demi Cond" panose="020B0706030402020204" pitchFamily="34" charset="0"/>
              </a:rPr>
              <a:t>True or false – Plains Indians ate the </a:t>
            </a: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heart </a:t>
            </a:r>
            <a:r>
              <a:rPr lang="en-GB" sz="2800" dirty="0" smtClean="0">
                <a:latin typeface="Franklin Gothic Demi Cond" panose="020B0706030402020204" pitchFamily="34" charset="0"/>
              </a:rPr>
              <a:t>of a buffalo.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711" y="1257301"/>
            <a:ext cx="5650389" cy="29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397000"/>
            <a:ext cx="49530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Most people struggled to make a living, so crime was hard to resist.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Territories were so large that gangs found it easy to escape justice.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Due to the poor pay, governors and sheriffs often took bribes.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Traditional justice was often undermined by vigilante justice – people took the law into their own hands.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3200" y="196671"/>
            <a:ext cx="515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Why was there so many outlaws in the west?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00" y="74341"/>
            <a:ext cx="6578600" cy="3459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0" y="2959517"/>
            <a:ext cx="6578600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041400"/>
            <a:ext cx="52324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Born Henry McCarty and grew up in New Mexico.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Got involved with theft at 15 (cattle rustling and horse stealing).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Was involved in the Lincoln County War, resulting in the death of his friend Murphy.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1878 he vowed to kill everyone responsible for Murphy’s death.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Started calling himself ‘William Bonny’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3200" y="196671"/>
            <a:ext cx="561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Who was Billy the Kid?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012" y="520700"/>
            <a:ext cx="6398363" cy="59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215900"/>
            <a:ext cx="499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48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6400800" cy="50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Read the article provided to you by your teacher.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/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Glue it into your book page.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/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With a colour, highlight all the crimes committed by Billy the Kid.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/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With another, highlight strategies used to capture him.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961" y="3073400"/>
            <a:ext cx="5089476" cy="3622675"/>
          </a:xfrm>
          <a:prstGeom prst="rect">
            <a:avLst/>
          </a:prstGeom>
        </p:spPr>
      </p:pic>
      <p:pic>
        <p:nvPicPr>
          <p:cNvPr id="1026" name="Picture 2" descr="Image result for rea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32000"/>
            <a:ext cx="2913080" cy="285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079500"/>
            <a:ext cx="60452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December 1880, a $500 bounty was set for his capture.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Sheriff Pat Garrett caught him on December 23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and brought him to court.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May 1881, Bonney was sentenced to hang.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Whilst in prison, he managed to escape by killing two 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By July, Garret tracked him down to Fort </a:t>
            </a:r>
            <a:r>
              <a:rPr lang="en-GB" sz="2400" dirty="0" err="1" smtClean="0"/>
              <a:t>Sumnter</a:t>
            </a:r>
            <a:r>
              <a:rPr lang="en-GB" sz="2400" dirty="0"/>
              <a:t> </a:t>
            </a:r>
            <a:r>
              <a:rPr lang="en-GB" sz="2400" dirty="0" smtClean="0"/>
              <a:t>and shot him in the heart.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3200" y="196671"/>
            <a:ext cx="561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How was he caught?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820" y="171298"/>
            <a:ext cx="5064760" cy="6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1524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Learning Task Two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500" y="977900"/>
            <a:ext cx="4711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Draw and complete the table below for the story of Billy the Kid.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01593"/>
              </p:ext>
            </p:extLst>
          </p:nvPr>
        </p:nvGraphicFramePr>
        <p:xfrm>
          <a:off x="317500" y="2362895"/>
          <a:ext cx="4610100" cy="435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50">
                  <a:extLst>
                    <a:ext uri="{9D8B030D-6E8A-4147-A177-3AD203B41FA5}">
                      <a16:colId xmlns:a16="http://schemas.microsoft.com/office/drawing/2014/main" val="2082486087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3524640100"/>
                    </a:ext>
                  </a:extLst>
                </a:gridCol>
              </a:tblGrid>
              <a:tr h="133773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Evidence of the</a:t>
                      </a:r>
                      <a:r>
                        <a:rPr lang="en-GB" sz="2400" baseline="0" dirty="0" smtClean="0"/>
                        <a:t> west being ‘lawless’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Evidence of the</a:t>
                      </a:r>
                      <a:r>
                        <a:rPr lang="en-GB" sz="2400" baseline="0" dirty="0" smtClean="0"/>
                        <a:t> west not being ‘lawless’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46982"/>
                  </a:ext>
                </a:extLst>
              </a:tr>
              <a:tr h="1337734"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65548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64200" y="330200"/>
            <a:ext cx="61214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anklin Gothic Demi Cond" panose="020B0706030402020204" pitchFamily="34" charset="0"/>
              </a:rPr>
              <a:t>Green groups</a:t>
            </a:r>
          </a:p>
          <a:p>
            <a:endParaRPr lang="en-GB" sz="2400" dirty="0"/>
          </a:p>
          <a:p>
            <a:r>
              <a:rPr lang="en-GB" sz="2400" dirty="0" smtClean="0"/>
              <a:t>Explain the importance of Billy the Kid for the problems of law and order (8 marks)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64200" y="2232198"/>
            <a:ext cx="612140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anklin Gothic Demi Cond" panose="020B0706030402020204" pitchFamily="34" charset="0"/>
              </a:rPr>
              <a:t>Orange groups</a:t>
            </a:r>
          </a:p>
          <a:p>
            <a:endParaRPr lang="en-GB" sz="2400" dirty="0"/>
          </a:p>
          <a:p>
            <a:r>
              <a:rPr lang="en-GB" sz="2400" dirty="0" smtClean="0"/>
              <a:t>How could Billy the Kid be seen as a hero for the downtrodden?</a:t>
            </a:r>
          </a:p>
          <a:p>
            <a:r>
              <a:rPr lang="en-GB" sz="2400" dirty="0" smtClean="0"/>
              <a:t>How could the case of Billy the Kid be seen to show a weak justice system?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64200" y="4872860"/>
            <a:ext cx="61214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anklin Gothic Demi Cond" panose="020B0706030402020204" pitchFamily="34" charset="0"/>
              </a:rPr>
              <a:t>Blue groups</a:t>
            </a:r>
          </a:p>
          <a:p>
            <a:endParaRPr lang="en-GB" sz="2400" dirty="0"/>
          </a:p>
          <a:p>
            <a:r>
              <a:rPr lang="en-GB" sz="2400" dirty="0" smtClean="0"/>
              <a:t>What does this case show us about the wild west?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454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451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Franklin Gothic Demi Cond</vt:lpstr>
      <vt:lpstr>Office Theme</vt:lpstr>
      <vt:lpstr>Was the ‘wild west’ really so lawless?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the ‘wild west’ really so lawless?</dc:title>
  <dc:creator>User</dc:creator>
  <cp:lastModifiedBy>User</cp:lastModifiedBy>
  <cp:revision>4</cp:revision>
  <dcterms:created xsi:type="dcterms:W3CDTF">2019-02-13T17:13:46Z</dcterms:created>
  <dcterms:modified xsi:type="dcterms:W3CDTF">2019-02-13T17:46:17Z</dcterms:modified>
</cp:coreProperties>
</file>