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194F-B359-4D2B-9430-4FE0349B7E86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AEE-7F98-46E8-AC85-32979A53C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5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194F-B359-4D2B-9430-4FE0349B7E86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AEE-7F98-46E8-AC85-32979A53C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47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194F-B359-4D2B-9430-4FE0349B7E86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AEE-7F98-46E8-AC85-32979A53C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89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194F-B359-4D2B-9430-4FE0349B7E86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AEE-7F98-46E8-AC85-32979A53C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52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194F-B359-4D2B-9430-4FE0349B7E86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AEE-7F98-46E8-AC85-32979A53C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42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194F-B359-4D2B-9430-4FE0349B7E86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AEE-7F98-46E8-AC85-32979A53C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38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194F-B359-4D2B-9430-4FE0349B7E86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AEE-7F98-46E8-AC85-32979A53C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87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194F-B359-4D2B-9430-4FE0349B7E86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AEE-7F98-46E8-AC85-32979A53C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43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194F-B359-4D2B-9430-4FE0349B7E86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AEE-7F98-46E8-AC85-32979A53C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76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194F-B359-4D2B-9430-4FE0349B7E86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AEE-7F98-46E8-AC85-32979A53C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194F-B359-4D2B-9430-4FE0349B7E86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8AEE-7F98-46E8-AC85-32979A53C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09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D194F-B359-4D2B-9430-4FE0349B7E86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08AEE-7F98-46E8-AC85-32979A53C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45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 4(c) – How far do you agree? (16 marks)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34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277" y="1124744"/>
            <a:ext cx="4176464" cy="563231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Half of your marks for the Depth Study (Anglo Saxon &amp; Normans)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Spend 30 minutes on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You will be given two questions  - you choose 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Could be about cause, significance, consequence, change, continuity, similarity, difference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You need to make a judgement on how far you agree.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Consider for and against statement.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Try to pay attention to SPAG as well as having an argument – does it make sense?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34818" y="4277787"/>
            <a:ext cx="4366191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You need to have three points in this answer – the question will give you two. You only need one from your own knowledge!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7898" y="14958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Top Tips for writing a 16 mark answer</a:t>
            </a:r>
            <a:endParaRPr lang="en-GB" sz="4000" dirty="0"/>
          </a:p>
        </p:txBody>
      </p:sp>
      <p:pic>
        <p:nvPicPr>
          <p:cNvPr id="1026" name="Picture 2" descr="http://memecrunch.com/meme/TFPM/my-brain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819" y="1118795"/>
            <a:ext cx="4366191" cy="310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4008" y="5445224"/>
            <a:ext cx="42570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Let’s have a look at some answers…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7589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511" y="1628800"/>
            <a:ext cx="8280920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Read the two sample answers your teacher has given you. On each: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Identify when the answer uses own knowledge or specific examples (A01)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Identify when the answer links back to the question – either explaining how this supports the statement, or how this contradicts the statement (A02)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Identify counterargument  (when the answer shows balance by arguing against the statement) (A02)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Shows judgement in relation to the question (A02)</a:t>
            </a:r>
          </a:p>
        </p:txBody>
      </p:sp>
    </p:spTree>
    <p:extLst>
      <p:ext uri="{BB962C8B-B14F-4D97-AF65-F5344CB8AC3E}">
        <p14:creationId xmlns:p14="http://schemas.microsoft.com/office/powerpoint/2010/main" val="358719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338" y="188640"/>
            <a:ext cx="4213638" cy="38472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On the one hand…</a:t>
            </a:r>
          </a:p>
          <a:p>
            <a:endParaRPr lang="en-GB" dirty="0"/>
          </a:p>
          <a:p>
            <a:r>
              <a:rPr lang="en-GB" b="1" dirty="0" smtClean="0"/>
              <a:t>Point 1 (Landholdings)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Anglo-Saxons replaced Normans (188 were Saxon, 2 were Norman).  Only those loyal to him had power so would prevent resistance.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Earldoms were reduced in size and scattered. This would prevent anyone from having too much power (divide and weaken)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34270" y="188640"/>
            <a:ext cx="4213638" cy="412420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On the other hand…</a:t>
            </a:r>
          </a:p>
          <a:p>
            <a:endParaRPr lang="en-GB" dirty="0"/>
          </a:p>
          <a:p>
            <a:r>
              <a:rPr lang="en-GB" b="1" dirty="0" smtClean="0"/>
              <a:t>Counter point 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changes to landholdings actually caused rebellions e.g. 1068 </a:t>
            </a:r>
            <a:r>
              <a:rPr lang="en-GB" dirty="0" err="1" smtClean="0"/>
              <a:t>Morcar</a:t>
            </a:r>
            <a:r>
              <a:rPr lang="en-GB" dirty="0" smtClean="0"/>
              <a:t> and Edwin, 1068 Hereward the Wake. </a:t>
            </a:r>
          </a:p>
          <a:p>
            <a:endParaRPr lang="en-GB" dirty="0"/>
          </a:p>
          <a:p>
            <a:r>
              <a:rPr lang="en-GB" b="1" dirty="0" smtClean="0"/>
              <a:t>Point 2 – </a:t>
            </a:r>
            <a:r>
              <a:rPr lang="en-GB" dirty="0"/>
              <a:t>F</a:t>
            </a:r>
            <a:r>
              <a:rPr lang="en-GB" dirty="0" smtClean="0"/>
              <a:t>orfeiture acted as a </a:t>
            </a:r>
            <a:r>
              <a:rPr lang="en-GB" dirty="0" err="1" smtClean="0"/>
              <a:t>deterrant</a:t>
            </a:r>
            <a:r>
              <a:rPr lang="en-GB" dirty="0" smtClean="0"/>
              <a:t> and allowed control to be spread down hierarchy. </a:t>
            </a:r>
          </a:p>
          <a:p>
            <a:endParaRPr lang="en-GB" dirty="0"/>
          </a:p>
          <a:p>
            <a:r>
              <a:rPr lang="en-GB" b="1" dirty="0" smtClean="0"/>
              <a:t>Point 3 - </a:t>
            </a:r>
            <a:r>
              <a:rPr lang="en-GB" dirty="0" smtClean="0"/>
              <a:t> castles helped protect Norman lords, symbol of Norman power, intimidated peasants.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338" y="4509120"/>
            <a:ext cx="87501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Conclusion:</a:t>
            </a:r>
          </a:p>
          <a:p>
            <a:endParaRPr lang="en-GB" dirty="0"/>
          </a:p>
          <a:p>
            <a:r>
              <a:rPr lang="en-GB" dirty="0" smtClean="0"/>
              <a:t>Landholding was most important as it connects all 3 points – it was intensified after rebellions and resulted in introduction of forfeiture to England. Castles were run by soldiers provided by feudal system which was a result of changes in landholdings.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94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621" y="1988840"/>
            <a:ext cx="4213638" cy="273921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On the one hand…</a:t>
            </a:r>
          </a:p>
          <a:p>
            <a:endParaRPr lang="en-GB" dirty="0"/>
          </a:p>
          <a:p>
            <a:r>
              <a:rPr lang="en-GB" b="1" dirty="0" smtClean="0"/>
              <a:t>Point 1:</a:t>
            </a:r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77553" y="1988840"/>
            <a:ext cx="4213638" cy="273921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On the other hand…</a:t>
            </a:r>
          </a:p>
          <a:p>
            <a:endParaRPr lang="en-GB" dirty="0"/>
          </a:p>
          <a:p>
            <a:r>
              <a:rPr lang="en-GB" b="1" dirty="0" smtClean="0"/>
              <a:t>Counter point 1:</a:t>
            </a:r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Point 2:</a:t>
            </a:r>
          </a:p>
          <a:p>
            <a:endParaRPr lang="en-GB" b="1" dirty="0"/>
          </a:p>
          <a:p>
            <a:r>
              <a:rPr lang="en-GB" b="1" dirty="0" smtClean="0"/>
              <a:t>Point 3: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343" y="4909229"/>
            <a:ext cx="8750142" cy="16619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Conclusion: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85621" y="188640"/>
            <a:ext cx="860557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“The main reason William I was able to control England between 1066 and 1075 was the building of castles” How far do you agree? Explain your answer.   		(16 marks)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design of Motte and Bailey castles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Lanfranc and the Church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91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437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Question 4(c) – How far do you agree? (16 marks)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4(c) – How far do you agree? (16 marks)</dc:title>
  <dc:creator>User</dc:creator>
  <cp:lastModifiedBy>User</cp:lastModifiedBy>
  <cp:revision>4</cp:revision>
  <dcterms:created xsi:type="dcterms:W3CDTF">2017-02-26T14:31:11Z</dcterms:created>
  <dcterms:modified xsi:type="dcterms:W3CDTF">2017-02-26T15:17:28Z</dcterms:modified>
</cp:coreProperties>
</file>